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heme/theme3.xml" ContentType="application/vnd.openxmlformats-officedocument.theme+xml"/>
  <Override PartName="/ppt/tags/tag24.xml" ContentType="application/vnd.openxmlformats-officedocument.presentationml.tags+xml"/>
  <Override PartName="/ppt/notesSlides/notesSlide1.xml" ContentType="application/vnd.openxmlformats-officedocument.presentationml.notesSlide+xml"/>
  <Override PartName="/ppt/tags/tag25.xml" ContentType="application/vnd.openxmlformats-officedocument.presentationml.tags+xml"/>
  <Override PartName="/ppt/notesSlides/notesSlide2.xml" ContentType="application/vnd.openxmlformats-officedocument.presentationml.notesSlide+xml"/>
  <Override PartName="/ppt/tags/tag26.xml" ContentType="application/vnd.openxmlformats-officedocument.presentationml.tags+xml"/>
  <Override PartName="/ppt/notesSlides/notesSlide3.xml" ContentType="application/vnd.openxmlformats-officedocument.presentationml.notesSlide+xml"/>
  <Override PartName="/ppt/tags/tag27.xml" ContentType="application/vnd.openxmlformats-officedocument.presentationml.tags+xml"/>
  <Override PartName="/ppt/notesSlides/notesSlide4.xml" ContentType="application/vnd.openxmlformats-officedocument.presentationml.notesSlide+xml"/>
  <Override PartName="/ppt/tags/tag28.xml" ContentType="application/vnd.openxmlformats-officedocument.presentationml.tags+xml"/>
  <Override PartName="/ppt/notesSlides/notesSlide5.xml" ContentType="application/vnd.openxmlformats-officedocument.presentationml.notesSlide+xml"/>
  <Override PartName="/ppt/tags/tag29.xml" ContentType="application/vnd.openxmlformats-officedocument.presentationml.tags+xml"/>
  <Override PartName="/ppt/notesSlides/notesSlide6.xml" ContentType="application/vnd.openxmlformats-officedocument.presentationml.notesSlide+xml"/>
  <Override PartName="/ppt/tags/tag30.xml" ContentType="application/vnd.openxmlformats-officedocument.presentationml.tags+xml"/>
  <Override PartName="/ppt/notesSlides/notesSlide7.xml" ContentType="application/vnd.openxmlformats-officedocument.presentationml.notesSlide+xml"/>
  <Override PartName="/ppt/tags/tag31.xml" ContentType="application/vnd.openxmlformats-officedocument.presentationml.tags+xml"/>
  <Override PartName="/ppt/notesSlides/notesSlide8.xml" ContentType="application/vnd.openxmlformats-officedocument.presentationml.notesSlide+xml"/>
  <Override PartName="/ppt/tags/tag32.xml" ContentType="application/vnd.openxmlformats-officedocument.presentationml.tags+xml"/>
  <Override PartName="/ppt/notesSlides/notesSlide9.xml" ContentType="application/vnd.openxmlformats-officedocument.presentationml.notesSlide+xml"/>
  <Override PartName="/ppt/tags/tag33.xml" ContentType="application/vnd.openxmlformats-officedocument.presentationml.tags+xml"/>
  <Override PartName="/ppt/notesSlides/notesSlide10.xml" ContentType="application/vnd.openxmlformats-officedocument.presentationml.notesSlide+xml"/>
  <Override PartName="/ppt/tags/tag34.xml" ContentType="application/vnd.openxmlformats-officedocument.presentationml.tags+xml"/>
  <Override PartName="/ppt/notesSlides/notesSlide11.xml" ContentType="application/vnd.openxmlformats-officedocument.presentationml.notesSlide+xml"/>
  <Override PartName="/ppt/tags/tag35.xml" ContentType="application/vnd.openxmlformats-officedocument.presentationml.tags+xml"/>
  <Override PartName="/ppt/notesSlides/notesSlide12.xml" ContentType="application/vnd.openxmlformats-officedocument.presentationml.notesSlide+xml"/>
  <Override PartName="/ppt/tags/tag36.xml" ContentType="application/vnd.openxmlformats-officedocument.presentationml.tags+xml"/>
  <Override PartName="/ppt/notesSlides/notesSlide13.xml" ContentType="application/vnd.openxmlformats-officedocument.presentationml.notesSlide+xml"/>
  <Override PartName="/ppt/tags/tag37.xml" ContentType="application/vnd.openxmlformats-officedocument.presentationml.tags+xml"/>
  <Override PartName="/ppt/notesSlides/notesSlide14.xml" ContentType="application/vnd.openxmlformats-officedocument.presentationml.notesSlide+xml"/>
  <Override PartName="/ppt/tags/tag38.xml" ContentType="application/vnd.openxmlformats-officedocument.presentationml.tags+xml"/>
  <Override PartName="/ppt/notesSlides/notesSlide15.xml" ContentType="application/vnd.openxmlformats-officedocument.presentationml.notesSlide+xml"/>
  <Override PartName="/ppt/tags/tag39.xml" ContentType="application/vnd.openxmlformats-officedocument.presentationml.tags+xml"/>
  <Override PartName="/ppt/notesSlides/notesSlide16.xml" ContentType="application/vnd.openxmlformats-officedocument.presentationml.notesSlide+xml"/>
  <Override PartName="/ppt/tags/tag40.xml" ContentType="application/vnd.openxmlformats-officedocument.presentationml.tags+xml"/>
  <Override PartName="/ppt/notesSlides/notesSlide17.xml" ContentType="application/vnd.openxmlformats-officedocument.presentationml.notesSlide+xml"/>
  <Override PartName="/ppt/tags/tag41.xml" ContentType="application/vnd.openxmlformats-officedocument.presentationml.tags+xml"/>
  <Override PartName="/ppt/notesSlides/notesSlide18.xml" ContentType="application/vnd.openxmlformats-officedocument.presentationml.notesSlide+xml"/>
  <Override PartName="/ppt/tags/tag42.xml" ContentType="application/vnd.openxmlformats-officedocument.presentationml.tags+xml"/>
  <Override PartName="/ppt/notesSlides/notesSlide19.xml" ContentType="application/vnd.openxmlformats-officedocument.presentationml.notesSlide+xml"/>
  <Override PartName="/ppt/tags/tag43.xml" ContentType="application/vnd.openxmlformats-officedocument.presentationml.tags+xml"/>
  <Override PartName="/ppt/notesSlides/notesSlide20.xml" ContentType="application/vnd.openxmlformats-officedocument.presentationml.notesSlide+xml"/>
  <Override PartName="/ppt/tags/tag44.xml" ContentType="application/vnd.openxmlformats-officedocument.presentationml.tags+xml"/>
  <Override PartName="/ppt/notesSlides/notesSlide21.xml" ContentType="application/vnd.openxmlformats-officedocument.presentationml.notesSlide+xml"/>
  <Override PartName="/ppt/tags/tag45.xml" ContentType="application/vnd.openxmlformats-officedocument.presentationml.tags+xml"/>
  <Override PartName="/ppt/notesSlides/notesSlide22.xml" ContentType="application/vnd.openxmlformats-officedocument.presentationml.notesSlide+xml"/>
  <Override PartName="/ppt/tags/tag46.xml" ContentType="application/vnd.openxmlformats-officedocument.presentationml.tags+xml"/>
  <Override PartName="/ppt/notesSlides/notesSlide23.xml" ContentType="application/vnd.openxmlformats-officedocument.presentationml.notesSlide+xml"/>
  <Override PartName="/ppt/tags/tag47.xml" ContentType="application/vnd.openxmlformats-officedocument.presentationml.tags+xml"/>
  <Override PartName="/ppt/notesSlides/notesSlide24.xml" ContentType="application/vnd.openxmlformats-officedocument.presentationml.notesSlide+xml"/>
  <Override PartName="/ppt/tags/tag48.xml" ContentType="application/vnd.openxmlformats-officedocument.presentationml.tags+xml"/>
  <Override PartName="/ppt/notesSlides/notesSlide25.xml" ContentType="application/vnd.openxmlformats-officedocument.presentationml.notesSlide+xml"/>
  <Override PartName="/ppt/tags/tag49.xml" ContentType="application/vnd.openxmlformats-officedocument.presentationml.tags+xml"/>
  <Override PartName="/ppt/notesSlides/notesSlide26.xml" ContentType="application/vnd.openxmlformats-officedocument.presentationml.notesSlide+xml"/>
  <Override PartName="/ppt/tags/tag50.xml" ContentType="application/vnd.openxmlformats-officedocument.presentationml.tags+xml"/>
  <Override PartName="/ppt/notesSlides/notesSlide27.xml" ContentType="application/vnd.openxmlformats-officedocument.presentationml.notesSlide+xml"/>
  <Override PartName="/ppt/tags/tag51.xml" ContentType="application/vnd.openxmlformats-officedocument.presentationml.tags+xml"/>
  <Override PartName="/ppt/notesSlides/notesSlide28.xml" ContentType="application/vnd.openxmlformats-officedocument.presentationml.notesSlide+xml"/>
  <Override PartName="/ppt/tags/tag52.xml" ContentType="application/vnd.openxmlformats-officedocument.presentationml.tags+xml"/>
  <Override PartName="/ppt/notesSlides/notesSlide29.xml" ContentType="application/vnd.openxmlformats-officedocument.presentationml.notesSlide+xml"/>
  <Override PartName="/ppt/tags/tag53.xml" ContentType="application/vnd.openxmlformats-officedocument.presentationml.tags+xml"/>
  <Override PartName="/ppt/notesSlides/notesSlide30.xml" ContentType="application/vnd.openxmlformats-officedocument.presentationml.notesSlide+xml"/>
  <Override PartName="/ppt/tags/tag54.xml" ContentType="application/vnd.openxmlformats-officedocument.presentationml.tags+xml"/>
  <Override PartName="/ppt/notesSlides/notesSlide31.xml" ContentType="application/vnd.openxmlformats-officedocument.presentationml.notesSlide+xml"/>
  <Override PartName="/ppt/tags/tag55.xml" ContentType="application/vnd.openxmlformats-officedocument.presentationml.tags+xml"/>
  <Override PartName="/ppt/notesSlides/notesSlide32.xml" ContentType="application/vnd.openxmlformats-officedocument.presentationml.notesSlide+xml"/>
  <Override PartName="/ppt/tags/tag56.xml" ContentType="application/vnd.openxmlformats-officedocument.presentationml.tags+xml"/>
  <Override PartName="/ppt/notesSlides/notesSlide33.xml" ContentType="application/vnd.openxmlformats-officedocument.presentationml.notesSlide+xml"/>
  <Override PartName="/ppt/tags/tag57.xml" ContentType="application/vnd.openxmlformats-officedocument.presentationml.tags+xml"/>
  <Override PartName="/ppt/notesSlides/notesSlide34.xml" ContentType="application/vnd.openxmlformats-officedocument.presentationml.notesSlide+xml"/>
  <Override PartName="/ppt/tags/tag58.xml" ContentType="application/vnd.openxmlformats-officedocument.presentationml.tags+xml"/>
  <Override PartName="/ppt/notesSlides/notesSlide35.xml" ContentType="application/vnd.openxmlformats-officedocument.presentationml.notesSlide+xml"/>
  <Override PartName="/ppt/tags/tag59.xml" ContentType="application/vnd.openxmlformats-officedocument.presentationml.tags+xml"/>
  <Override PartName="/ppt/notesSlides/notesSlide36.xml" ContentType="application/vnd.openxmlformats-officedocument.presentationml.notesSlide+xml"/>
  <Override PartName="/ppt/tags/tag60.xml" ContentType="application/vnd.openxmlformats-officedocument.presentationml.tags+xml"/>
  <Override PartName="/ppt/notesSlides/notesSlide37.xml" ContentType="application/vnd.openxmlformats-officedocument.presentationml.notesSlide+xml"/>
  <Override PartName="/ppt/tags/tag61.xml" ContentType="application/vnd.openxmlformats-officedocument.presentationml.tags+xml"/>
  <Override PartName="/ppt/notesSlides/notesSlide38.xml" ContentType="application/vnd.openxmlformats-officedocument.presentationml.notesSlide+xml"/>
  <Override PartName="/ppt/tags/tag62.xml" ContentType="application/vnd.openxmlformats-officedocument.presentationml.tags+xml"/>
  <Override PartName="/ppt/notesSlides/notesSlide39.xml" ContentType="application/vnd.openxmlformats-officedocument.presentationml.notesSlide+xml"/>
  <Override PartName="/ppt/tags/tag63.xml" ContentType="application/vnd.openxmlformats-officedocument.presentationml.tags+xml"/>
  <Override PartName="/ppt/notesSlides/notesSlide40.xml" ContentType="application/vnd.openxmlformats-officedocument.presentationml.notesSlide+xml"/>
  <Override PartName="/ppt/tags/tag64.xml" ContentType="application/vnd.openxmlformats-officedocument.presentationml.tags+xml"/>
  <Override PartName="/ppt/notesSlides/notesSlide41.xml" ContentType="application/vnd.openxmlformats-officedocument.presentationml.notesSlide+xml"/>
  <Override PartName="/ppt/tags/tag65.xml" ContentType="application/vnd.openxmlformats-officedocument.presentationml.tags+xml"/>
  <Override PartName="/ppt/notesSlides/notesSlide42.xml" ContentType="application/vnd.openxmlformats-officedocument.presentationml.notesSlide+xml"/>
  <Override PartName="/ppt/tags/tag66.xml" ContentType="application/vnd.openxmlformats-officedocument.presentationml.tags+xml"/>
  <Override PartName="/ppt/notesSlides/notesSlide43.xml" ContentType="application/vnd.openxmlformats-officedocument.presentationml.notesSlide+xml"/>
  <Override PartName="/ppt/tags/tag67.xml" ContentType="application/vnd.openxmlformats-officedocument.presentationml.tags+xml"/>
  <Override PartName="/ppt/notesSlides/notesSlide44.xml" ContentType="application/vnd.openxmlformats-officedocument.presentationml.notesSlide+xml"/>
  <Override PartName="/ppt/tags/tag68.xml" ContentType="application/vnd.openxmlformats-officedocument.presentationml.tags+xml"/>
  <Override PartName="/ppt/notesSlides/notesSlide45.xml" ContentType="application/vnd.openxmlformats-officedocument.presentationml.notesSlide+xml"/>
  <Override PartName="/ppt/tags/tag69.xml" ContentType="application/vnd.openxmlformats-officedocument.presentationml.tags+xml"/>
  <Override PartName="/ppt/notesSlides/notesSlide46.xml" ContentType="application/vnd.openxmlformats-officedocument.presentationml.notesSlide+xml"/>
  <Override PartName="/ppt/tags/tag70.xml" ContentType="application/vnd.openxmlformats-officedocument.presentationml.tags+xml"/>
  <Override PartName="/ppt/notesSlides/notesSlide47.xml" ContentType="application/vnd.openxmlformats-officedocument.presentationml.notesSlide+xml"/>
  <Override PartName="/ppt/tags/tag71.xml" ContentType="application/vnd.openxmlformats-officedocument.presentationml.tags+xml"/>
  <Override PartName="/ppt/notesSlides/notesSlide48.xml" ContentType="application/vnd.openxmlformats-officedocument.presentationml.notesSlide+xml"/>
  <Override PartName="/ppt/tags/tag72.xml" ContentType="application/vnd.openxmlformats-officedocument.presentationml.tags+xml"/>
  <Override PartName="/ppt/notesSlides/notesSlide49.xml" ContentType="application/vnd.openxmlformats-officedocument.presentationml.notesSlide+xml"/>
  <Override PartName="/ppt/tags/tag73.xml" ContentType="application/vnd.openxmlformats-officedocument.presentationml.tags+xml"/>
  <Override PartName="/ppt/notesSlides/notesSlide50.xml" ContentType="application/vnd.openxmlformats-officedocument.presentationml.notesSlide+xml"/>
  <Override PartName="/ppt/tags/tag74.xml" ContentType="application/vnd.openxmlformats-officedocument.presentationml.tags+xml"/>
  <Override PartName="/ppt/notesSlides/notesSlide51.xml" ContentType="application/vnd.openxmlformats-officedocument.presentationml.notesSlide+xml"/>
  <Override PartName="/ppt/tags/tag75.xml" ContentType="application/vnd.openxmlformats-officedocument.presentationml.tags+xml"/>
  <Override PartName="/ppt/notesSlides/notesSlide52.xml" ContentType="application/vnd.openxmlformats-officedocument.presentationml.notesSlide+xml"/>
  <Override PartName="/ppt/tags/tag76.xml" ContentType="application/vnd.openxmlformats-officedocument.presentationml.tags+xml"/>
  <Override PartName="/ppt/notesSlides/notesSlide53.xml" ContentType="application/vnd.openxmlformats-officedocument.presentationml.notesSlide+xml"/>
  <Override PartName="/ppt/tags/tag77.xml" ContentType="application/vnd.openxmlformats-officedocument.presentationml.tags+xml"/>
  <Override PartName="/ppt/notesSlides/notesSlide54.xml" ContentType="application/vnd.openxmlformats-officedocument.presentationml.notesSlide+xml"/>
  <Override PartName="/ppt/tags/tag78.xml" ContentType="application/vnd.openxmlformats-officedocument.presentationml.tags+xml"/>
  <Override PartName="/ppt/notesSlides/notesSlide55.xml" ContentType="application/vnd.openxmlformats-officedocument.presentationml.notesSlide+xml"/>
  <Override PartName="/ppt/tags/tag79.xml" ContentType="application/vnd.openxmlformats-officedocument.presentationml.tags+xml"/>
  <Override PartName="/ppt/notesSlides/notesSlide56.xml" ContentType="application/vnd.openxmlformats-officedocument.presentationml.notesSlide+xml"/>
  <Override PartName="/ppt/tags/tag80.xml" ContentType="application/vnd.openxmlformats-officedocument.presentationml.tags+xml"/>
  <Override PartName="/ppt/notesSlides/notesSlide57.xml" ContentType="application/vnd.openxmlformats-officedocument.presentationml.notesSlide+xml"/>
  <Override PartName="/ppt/tags/tag81.xml" ContentType="application/vnd.openxmlformats-officedocument.presentationml.tags+xml"/>
  <Override PartName="/ppt/notesSlides/notesSlide58.xml" ContentType="application/vnd.openxmlformats-officedocument.presentationml.notesSlide+xml"/>
  <Override PartName="/ppt/tags/tag82.xml" ContentType="application/vnd.openxmlformats-officedocument.presentationml.tags+xml"/>
  <Override PartName="/ppt/notesSlides/notesSlide59.xml" ContentType="application/vnd.openxmlformats-officedocument.presentationml.notesSlide+xml"/>
  <Override PartName="/ppt/tags/tag83.xml" ContentType="application/vnd.openxmlformats-officedocument.presentationml.tags+xml"/>
  <Override PartName="/ppt/notesSlides/notesSlide60.xml" ContentType="application/vnd.openxmlformats-officedocument.presentationml.notesSlide+xml"/>
  <Override PartName="/ppt/tags/tag84.xml" ContentType="application/vnd.openxmlformats-officedocument.presentationml.tags+xml"/>
  <Override PartName="/ppt/notesSlides/notesSlide61.xml" ContentType="application/vnd.openxmlformats-officedocument.presentationml.notesSlide+xml"/>
  <Override PartName="/ppt/tags/tag85.xml" ContentType="application/vnd.openxmlformats-officedocument.presentationml.tags+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66"/>
  </p:notesMasterIdLst>
  <p:sldIdLst>
    <p:sldId id="256" r:id="rId3"/>
    <p:sldId id="822" r:id="rId4"/>
    <p:sldId id="823" r:id="rId5"/>
    <p:sldId id="888" r:id="rId6"/>
    <p:sldId id="889" r:id="rId7"/>
    <p:sldId id="890" r:id="rId8"/>
    <p:sldId id="891" r:id="rId9"/>
    <p:sldId id="892" r:id="rId10"/>
    <p:sldId id="893" r:id="rId11"/>
    <p:sldId id="894" r:id="rId12"/>
    <p:sldId id="895" r:id="rId13"/>
    <p:sldId id="896" r:id="rId14"/>
    <p:sldId id="824" r:id="rId15"/>
    <p:sldId id="827" r:id="rId16"/>
    <p:sldId id="825" r:id="rId17"/>
    <p:sldId id="826" r:id="rId18"/>
    <p:sldId id="828" r:id="rId19"/>
    <p:sldId id="829" r:id="rId20"/>
    <p:sldId id="821" r:id="rId21"/>
    <p:sldId id="830" r:id="rId22"/>
    <p:sldId id="831" r:id="rId23"/>
    <p:sldId id="833" r:id="rId24"/>
    <p:sldId id="832" r:id="rId25"/>
    <p:sldId id="834" r:id="rId26"/>
    <p:sldId id="836" r:id="rId27"/>
    <p:sldId id="840" r:id="rId28"/>
    <p:sldId id="837" r:id="rId29"/>
    <p:sldId id="842" r:id="rId30"/>
    <p:sldId id="838" r:id="rId31"/>
    <p:sldId id="846" r:id="rId32"/>
    <p:sldId id="845" r:id="rId33"/>
    <p:sldId id="847" r:id="rId34"/>
    <p:sldId id="849" r:id="rId35"/>
    <p:sldId id="848" r:id="rId36"/>
    <p:sldId id="851" r:id="rId37"/>
    <p:sldId id="850" r:id="rId38"/>
    <p:sldId id="854" r:id="rId39"/>
    <p:sldId id="855" r:id="rId40"/>
    <p:sldId id="858" r:id="rId41"/>
    <p:sldId id="852" r:id="rId42"/>
    <p:sldId id="853" r:id="rId43"/>
    <p:sldId id="860" r:id="rId44"/>
    <p:sldId id="859" r:id="rId45"/>
    <p:sldId id="863" r:id="rId46"/>
    <p:sldId id="862" r:id="rId47"/>
    <p:sldId id="864" r:id="rId48"/>
    <p:sldId id="865" r:id="rId49"/>
    <p:sldId id="866" r:id="rId50"/>
    <p:sldId id="867" r:id="rId51"/>
    <p:sldId id="861" r:id="rId52"/>
    <p:sldId id="857" r:id="rId53"/>
    <p:sldId id="897" r:id="rId54"/>
    <p:sldId id="900" r:id="rId55"/>
    <p:sldId id="901" r:id="rId56"/>
    <p:sldId id="899" r:id="rId57"/>
    <p:sldId id="906" r:id="rId58"/>
    <p:sldId id="910" r:id="rId59"/>
    <p:sldId id="907" r:id="rId60"/>
    <p:sldId id="909" r:id="rId61"/>
    <p:sldId id="908" r:id="rId62"/>
    <p:sldId id="904" r:id="rId63"/>
    <p:sldId id="905" r:id="rId64"/>
    <p:sldId id="911" r:id="rId6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0"/>
      </p:cViewPr>
      <p:guideLst>
        <p:guide pos="3840"/>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notesMaster" Target="notesMasters/notesMaster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jpg>
</file>

<file path=ppt/media/image26.jpeg>
</file>

<file path=ppt/media/image27.png>
</file>

<file path=ppt/media/image28.png>
</file>

<file path=ppt/media/image29.jpeg>
</file>

<file path=ppt/media/image3.png>
</file>

<file path=ppt/media/image30.jpeg>
</file>

<file path=ppt/media/image31.png>
</file>

<file path=ppt/media/image32.jpeg>
</file>

<file path=ppt/media/image33.png>
</file>

<file path=ppt/media/image34.png>
</file>

<file path=ppt/media/image35.png>
</file>

<file path=ppt/media/image36.png>
</file>

<file path=ppt/media/image37.png>
</file>

<file path=ppt/media/image38.jpg>
</file>

<file path=ppt/media/image39.png>
</file>

<file path=ppt/media/image4.png>
</file>

<file path=ppt/media/image40.png>
</file>

<file path=ppt/media/image41.jp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AC192E-35AF-4C92-B913-BBB951769881}" type="datetimeFigureOut">
              <a:rPr lang="en-US" smtClean="0"/>
              <a:t>4/24/2023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561A3D-7E0D-45C4-833F-11DE326989D5}" type="slidenum">
              <a:rPr lang="en-US" smtClean="0"/>
              <a:t>‹#›</a:t>
            </a:fld>
            <a:endParaRPr lang="en-US"/>
          </a:p>
        </p:txBody>
      </p:sp>
    </p:spTree>
    <p:extLst>
      <p:ext uri="{BB962C8B-B14F-4D97-AF65-F5344CB8AC3E}">
        <p14:creationId xmlns:p14="http://schemas.microsoft.com/office/powerpoint/2010/main" val="2855703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583679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4717576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574114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416328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4116501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4399742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0214519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40677226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696963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987675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4273266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7542054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8545447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1952197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8304276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1443111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3719629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9356210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9802135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2422597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8905844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232181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9344638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0024894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5385271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4025851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29283976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8192696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513433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8959175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2594067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88893185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472265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6725513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25678076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9999576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950680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61862931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6830395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79748518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24487527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56748318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48765729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367047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1136524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50204040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1964324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35092704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sz="1800" kern="1200">
              <a:solidFill>
                <a:schemeClr val="tx1"/>
              </a:solidFill>
              <a:latin typeface="Söhne"/>
              <a:ea typeface="+mn-ea"/>
              <a:cs typeface="+mn-cs"/>
            </a:endParaRPr>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15303643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173856161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26450388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59850322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406835163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9889044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850550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84696817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401482268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04565056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795841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2303963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4138581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455738" y="1143000"/>
            <a:ext cx="3946525" cy="2219325"/>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629F0A-9DE2-44AB-9A84-CC28BAF7B397}" type="slidenum">
              <a:rPr kumimoji="0" lang="en-US" sz="12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Frutiger LT Com 45 Light"/>
              <a:ea typeface="+mn-ea"/>
              <a:cs typeface="+mn-cs"/>
            </a:endParaRPr>
          </a:p>
        </p:txBody>
      </p:sp>
    </p:spTree>
    <p:extLst>
      <p:ext uri="{BB962C8B-B14F-4D97-AF65-F5344CB8AC3E}">
        <p14:creationId xmlns:p14="http://schemas.microsoft.com/office/powerpoint/2010/main" val="3031724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2.xml"/><Relationship Id="rId1" Type="http://schemas.openxmlformats.org/officeDocument/2006/relationships/tags" Target="../tags/tag2.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3.xml"/><Relationship Id="rId4" Type="http://schemas.openxmlformats.org/officeDocument/2006/relationships/image" Target="../media/image1.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2.xml"/><Relationship Id="rId1" Type="http://schemas.openxmlformats.org/officeDocument/2006/relationships/tags" Target="../tags/tag4.xml"/><Relationship Id="rId4"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2.xml"/><Relationship Id="rId1" Type="http://schemas.openxmlformats.org/officeDocument/2006/relationships/tags" Target="../tags/tag5.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6.xml"/><Relationship Id="rId5" Type="http://schemas.openxmlformats.org/officeDocument/2006/relationships/image" Target="../media/image4.png"/><Relationship Id="rId4" Type="http://schemas.openxmlformats.org/officeDocument/2006/relationships/image" Target="../media/image1.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ags" Target="../tags/tag7.xml"/><Relationship Id="rId5" Type="http://schemas.openxmlformats.org/officeDocument/2006/relationships/image" Target="../media/image1.emf"/><Relationship Id="rId4" Type="http://schemas.openxmlformats.org/officeDocument/2006/relationships/oleObject" Target="../embeddings/oleObject7.bin"/></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2.xml"/><Relationship Id="rId1" Type="http://schemas.openxmlformats.org/officeDocument/2006/relationships/tags" Target="../tags/tag8.xml"/><Relationship Id="rId5" Type="http://schemas.openxmlformats.org/officeDocument/2006/relationships/image" Target="../media/image5.png"/><Relationship Id="rId4" Type="http://schemas.openxmlformats.org/officeDocument/2006/relationships/image" Target="../media/image1.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2.xml"/><Relationship Id="rId1" Type="http://schemas.openxmlformats.org/officeDocument/2006/relationships/tags" Target="../tags/tag9.xml"/><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2.xml"/><Relationship Id="rId1" Type="http://schemas.openxmlformats.org/officeDocument/2006/relationships/tags" Target="../tags/tag10.xml"/><Relationship Id="rId4" Type="http://schemas.openxmlformats.org/officeDocument/2006/relationships/image" Target="../media/image1.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2.xml"/><Relationship Id="rId1" Type="http://schemas.openxmlformats.org/officeDocument/2006/relationships/tags" Target="../tags/tag11.xml"/><Relationship Id="rId4" Type="http://schemas.openxmlformats.org/officeDocument/2006/relationships/image" Target="../media/image1.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2.xml"/><Relationship Id="rId1" Type="http://schemas.openxmlformats.org/officeDocument/2006/relationships/tags" Target="../tags/tag12.xml"/><Relationship Id="rId4" Type="http://schemas.openxmlformats.org/officeDocument/2006/relationships/image" Target="../media/image1.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2.xml"/><Relationship Id="rId1" Type="http://schemas.openxmlformats.org/officeDocument/2006/relationships/tags" Target="../tags/tag13.xml"/><Relationship Id="rId4" Type="http://schemas.openxmlformats.org/officeDocument/2006/relationships/image" Target="../media/image1.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2.xml"/><Relationship Id="rId1" Type="http://schemas.openxmlformats.org/officeDocument/2006/relationships/tags" Target="../tags/tag14.xml"/><Relationship Id="rId4" Type="http://schemas.openxmlformats.org/officeDocument/2006/relationships/image" Target="../media/image1.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2.xml"/><Relationship Id="rId1" Type="http://schemas.openxmlformats.org/officeDocument/2006/relationships/tags" Target="../tags/tag15.xml"/><Relationship Id="rId4" Type="http://schemas.openxmlformats.org/officeDocument/2006/relationships/image" Target="../media/image1.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2.xml"/><Relationship Id="rId1" Type="http://schemas.openxmlformats.org/officeDocument/2006/relationships/tags" Target="../tags/tag16.xml"/><Relationship Id="rId4" Type="http://schemas.openxmlformats.org/officeDocument/2006/relationships/image" Target="../media/image1.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2.xml"/><Relationship Id="rId1" Type="http://schemas.openxmlformats.org/officeDocument/2006/relationships/tags" Target="../tags/tag17.xml"/><Relationship Id="rId4" Type="http://schemas.openxmlformats.org/officeDocument/2006/relationships/image" Target="../media/image1.emf"/></Relationships>
</file>

<file path=ppt/slideLayouts/_rels/slideLayout28.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2.xml"/><Relationship Id="rId1" Type="http://schemas.openxmlformats.org/officeDocument/2006/relationships/tags" Target="../tags/tag18.xml"/><Relationship Id="rId4" Type="http://schemas.openxmlformats.org/officeDocument/2006/relationships/image" Target="../media/image1.emf"/></Relationships>
</file>

<file path=ppt/slideLayouts/_rels/slideLayout29.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2.xml"/><Relationship Id="rId1" Type="http://schemas.openxmlformats.org/officeDocument/2006/relationships/tags" Target="../tags/tag19.xml"/><Relationship Id="rId4"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2.xml"/><Relationship Id="rId1" Type="http://schemas.openxmlformats.org/officeDocument/2006/relationships/tags" Target="../tags/tag20.xml"/><Relationship Id="rId4" Type="http://schemas.openxmlformats.org/officeDocument/2006/relationships/image" Target="../media/image1.emf"/></Relationships>
</file>

<file path=ppt/slideLayouts/_rels/slideLayout31.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2.xml"/><Relationship Id="rId1" Type="http://schemas.openxmlformats.org/officeDocument/2006/relationships/tags" Target="../tags/tag21.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32.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2.xml"/><Relationship Id="rId1" Type="http://schemas.openxmlformats.org/officeDocument/2006/relationships/tags" Target="../tags/tag22.xml"/><Relationship Id="rId4" Type="http://schemas.openxmlformats.org/officeDocument/2006/relationships/image" Target="../media/image1.emf"/></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ags" Target="../tags/tag23.xml"/><Relationship Id="rId5" Type="http://schemas.openxmlformats.org/officeDocument/2006/relationships/image" Target="../media/image1.emf"/><Relationship Id="rId4" Type="http://schemas.openxmlformats.org/officeDocument/2006/relationships/oleObject" Target="../embeddings/oleObject23.bin"/></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773EE-90F3-9756-97D0-9D027F433D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A7251D-4AD7-C7A5-5259-A831C403BB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E9E778-9C47-486E-F975-3251E3C1FB35}"/>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5" name="Footer Placeholder 4">
            <a:extLst>
              <a:ext uri="{FF2B5EF4-FFF2-40B4-BE49-F238E27FC236}">
                <a16:creationId xmlns:a16="http://schemas.microsoft.com/office/drawing/2014/main" id="{37979AA2-F4E0-4905-2F53-8F427AB0AF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63B497-6468-F2FC-FA06-1C98D8190ADB}"/>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6380544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12EA3-88AB-058D-49DF-30551FF23B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22EE55-B612-A31B-E2CE-95D828FB8E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661372-6345-A7FD-AFC8-C30E0B77BCDE}"/>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5" name="Footer Placeholder 4">
            <a:extLst>
              <a:ext uri="{FF2B5EF4-FFF2-40B4-BE49-F238E27FC236}">
                <a16:creationId xmlns:a16="http://schemas.microsoft.com/office/drawing/2014/main" id="{510382D6-A2B5-B876-DBE7-4BB50A7A2B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6BB73-5C04-17CD-C7E9-667B151C5DCA}"/>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11056885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EC458C-D220-F096-3331-F18C126DD0D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130400-185D-250F-1F05-BB893B9CE4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194541-3C6A-ACE6-B13B-4B1CB6309F2B}"/>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5" name="Footer Placeholder 4">
            <a:extLst>
              <a:ext uri="{FF2B5EF4-FFF2-40B4-BE49-F238E27FC236}">
                <a16:creationId xmlns:a16="http://schemas.microsoft.com/office/drawing/2014/main" id="{CC67C534-EE68-0271-19A5-0CA6090EB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A52998-117B-8B93-2BAE-5980EC8984E0}"/>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636922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elfolie – kleine Headline unten">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1551537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1" name="Bildplatzhalter 10">
            <a:extLst>
              <a:ext uri="{FF2B5EF4-FFF2-40B4-BE49-F238E27FC236}">
                <a16:creationId xmlns:a16="http://schemas.microsoft.com/office/drawing/2014/main" id="{6B002FD9-AF19-4ED6-84E1-C634A79B2BA2}"/>
              </a:ext>
            </a:extLst>
          </p:cNvPr>
          <p:cNvSpPr>
            <a:spLocks noGrp="1"/>
          </p:cNvSpPr>
          <p:nvPr>
            <p:ph type="pic" sz="quarter" idx="10"/>
          </p:nvPr>
        </p:nvSpPr>
        <p:spPr>
          <a:xfrm>
            <a:off x="0" y="0"/>
            <a:ext cx="12192000" cy="6858000"/>
          </a:xfrm>
          <a:solidFill>
            <a:schemeClr val="bg2">
              <a:lumMod val="20000"/>
              <a:lumOff val="80000"/>
            </a:schemeClr>
          </a:solidFill>
        </p:spPr>
        <p:txBody>
          <a:bodyPr>
            <a:noAutofit/>
          </a:bodyPr>
          <a:lstStyle>
            <a:lvl1pPr>
              <a:defRPr>
                <a:solidFill>
                  <a:schemeClr val="bg1"/>
                </a:solidFill>
              </a:defRPr>
            </a:lvl1pPr>
          </a:lstStyle>
          <a:p>
            <a:r>
              <a:rPr lang="de-DE"/>
              <a:t>Bild durch Klicken auf Symbol hinzufügen</a:t>
            </a:r>
            <a:endParaRPr lang="en-US" dirty="0"/>
          </a:p>
        </p:txBody>
      </p:sp>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1" y="3038390"/>
            <a:ext cx="5916612" cy="2946485"/>
          </a:xfrm>
          <a:gradFill flip="none" rotWithShape="1">
            <a:gsLst>
              <a:gs pos="34000">
                <a:srgbClr val="00779A">
                  <a:alpha val="95000"/>
                </a:srgbClr>
              </a:gs>
              <a:gs pos="0">
                <a:srgbClr val="014A6B">
                  <a:alpha val="95000"/>
                </a:srgbClr>
              </a:gs>
              <a:gs pos="74000">
                <a:schemeClr val="accent5">
                  <a:lumMod val="90000"/>
                  <a:lumOff val="10000"/>
                  <a:alpha val="95000"/>
                </a:schemeClr>
              </a:gs>
              <a:gs pos="100000">
                <a:srgbClr val="09B2AC">
                  <a:alpha val="95000"/>
                </a:srgbClr>
              </a:gs>
            </a:gsLst>
            <a:path path="circle">
              <a:fillToRect r="100000" b="100000"/>
            </a:path>
            <a:tileRect l="-100000" t="-100000"/>
          </a:gradFill>
        </p:spPr>
        <p:txBody>
          <a:bodyPr lIns="486000" tIns="360000" rIns="360000" bIns="360000" anchor="b">
            <a:spAutoFit/>
          </a:bodyPr>
          <a:lstStyle>
            <a:lvl1pPr>
              <a:lnSpc>
                <a:spcPct val="110000"/>
              </a:lnSpc>
              <a:spcAft>
                <a:spcPts val="0"/>
              </a:spcAft>
              <a:defRPr sz="1400" b="0">
                <a:solidFill>
                  <a:schemeClr val="bg1"/>
                </a:solidFill>
                <a:latin typeface="+mj-lt"/>
              </a:defRPr>
            </a:lvl1pPr>
            <a:lvl2pPr>
              <a:lnSpc>
                <a:spcPts val="2800"/>
              </a:lnSpc>
              <a:spcAft>
                <a:spcPts val="480"/>
              </a:spcAft>
              <a:defRPr sz="3120" b="0">
                <a:solidFill>
                  <a:schemeClr val="bg1"/>
                </a:solidFill>
                <a:latin typeface="Frutiger LT Com 75 Black" panose="020B0A03040504030204" pitchFamily="34" charset="0"/>
              </a:defRPr>
            </a:lvl2pPr>
            <a:lvl3pPr>
              <a:lnSpc>
                <a:spcPct val="100000"/>
              </a:lnSpc>
              <a:spcAft>
                <a:spcPts val="0"/>
              </a:spcAft>
              <a:defRPr sz="2400" b="0">
                <a:solidFill>
                  <a:schemeClr val="bg1"/>
                </a:solidFill>
                <a:latin typeface="+mn-lt"/>
              </a:defRPr>
            </a:lvl3pPr>
            <a:lvl4pPr marL="0" indent="0">
              <a:lnSpc>
                <a:spcPct val="110000"/>
              </a:lnSpc>
              <a:spcBef>
                <a:spcPts val="2080"/>
              </a:spcBef>
              <a:spcAft>
                <a:spcPts val="0"/>
              </a:spcAft>
              <a:buNone/>
              <a:defRPr lang="de-DE" sz="1600" kern="1200" dirty="0">
                <a:solidFill>
                  <a:schemeClr val="bg1"/>
                </a:solidFill>
                <a:latin typeface="+mn-lt"/>
                <a:ea typeface="+mn-ea"/>
                <a:cs typeface="+mn-cs"/>
              </a:defRPr>
            </a:lvl4pPr>
            <a:lvl5pPr>
              <a:spcAft>
                <a:spcPts val="0"/>
              </a:spcAft>
              <a:defRPr/>
            </a:lvl5pPr>
          </a:lstStyle>
          <a:p>
            <a:pPr lvl="0"/>
            <a:r>
              <a:rPr lang="de-DE" dirty="0" err="1"/>
              <a:t>Subline</a:t>
            </a:r>
            <a:r>
              <a:rPr lang="de-DE" dirty="0"/>
              <a:t>/Referent/Datum</a:t>
            </a:r>
          </a:p>
          <a:p>
            <a:pPr lvl="1"/>
            <a:r>
              <a:rPr lang="de-DE" dirty="0"/>
              <a:t>—</a:t>
            </a:r>
          </a:p>
          <a:p>
            <a:pPr lvl="2"/>
            <a:r>
              <a:rPr lang="de-DE" dirty="0"/>
              <a:t>Headline klein, Frutiger LT </a:t>
            </a:r>
            <a:r>
              <a:rPr lang="de-DE" dirty="0" err="1"/>
              <a:t>Com</a:t>
            </a:r>
            <a:r>
              <a:rPr lang="de-DE" dirty="0"/>
              <a:t> Light, 24 </a:t>
            </a:r>
            <a:r>
              <a:rPr lang="de-DE" dirty="0" err="1"/>
              <a:t>pt</a:t>
            </a:r>
            <a:r>
              <a:rPr lang="de-DE" dirty="0"/>
              <a:t>, </a:t>
            </a:r>
            <a:r>
              <a:rPr lang="de-DE" dirty="0" err="1"/>
              <a:t>Lorem</a:t>
            </a:r>
            <a:r>
              <a:rPr lang="de-DE" dirty="0"/>
              <a:t> </a:t>
            </a:r>
            <a:r>
              <a:rPr lang="de-DE" dirty="0" err="1"/>
              <a:t>ipsum</a:t>
            </a:r>
            <a:r>
              <a:rPr lang="de-DE" dirty="0"/>
              <a:t> </a:t>
            </a:r>
            <a:r>
              <a:rPr lang="de-DE" dirty="0" err="1"/>
              <a:t>dolor</a:t>
            </a:r>
            <a:r>
              <a:rPr lang="de-DE" dirty="0"/>
              <a:t> </a:t>
            </a:r>
            <a:r>
              <a:rPr lang="de-DE" dirty="0" err="1"/>
              <a:t>sit</a:t>
            </a:r>
            <a:r>
              <a:rPr lang="de-DE" dirty="0"/>
              <a:t> </a:t>
            </a:r>
            <a:r>
              <a:rPr lang="de-DE" dirty="0" err="1"/>
              <a:t>arem</a:t>
            </a:r>
            <a:r>
              <a:rPr lang="de-DE" dirty="0"/>
              <a:t> max. 3 Zeilen</a:t>
            </a:r>
          </a:p>
          <a:p>
            <a:pPr marL="0" lvl="3" indent="0" algn="l" defTabSz="914400" rtl="0" eaLnBrk="1" latinLnBrk="0" hangingPunct="1">
              <a:lnSpc>
                <a:spcPts val="1840"/>
              </a:lnSpc>
              <a:spcBef>
                <a:spcPts val="1840"/>
              </a:spcBef>
              <a:spcAft>
                <a:spcPts val="0"/>
              </a:spcAft>
              <a:buClr>
                <a:schemeClr val="accent1"/>
              </a:buClr>
              <a:buFont typeface="Wingdings" panose="05000000000000000000" pitchFamily="2" charset="2"/>
              <a:buNone/>
            </a:pPr>
            <a:r>
              <a:rPr lang="de-DE" dirty="0"/>
              <a:t>Referenten</a:t>
            </a:r>
          </a:p>
        </p:txBody>
      </p:sp>
      <p:sp>
        <p:nvSpPr>
          <p:cNvPr id="2" name="Datumsplatzhalter 1">
            <a:extLst>
              <a:ext uri="{FF2B5EF4-FFF2-40B4-BE49-F238E27FC236}">
                <a16:creationId xmlns:a16="http://schemas.microsoft.com/office/drawing/2014/main" id="{826C9846-D78A-41C2-B9DE-AAB4647AB0BF}"/>
              </a:ext>
            </a:extLst>
          </p:cNvPr>
          <p:cNvSpPr>
            <a:spLocks noGrp="1"/>
          </p:cNvSpPr>
          <p:nvPr>
            <p:ph type="dt" sz="half" idx="12"/>
          </p:nvPr>
        </p:nvSpPr>
        <p:spPr>
          <a:xfrm>
            <a:off x="1388048" y="7027336"/>
            <a:ext cx="720000" cy="123111"/>
          </a:xfrm>
        </p:spPr>
        <p:txBody>
          <a:bodyPr/>
          <a:lstStyle/>
          <a:p>
            <a:fld id="{DC2C9BFE-6BFD-4B89-9708-606FAD7B63EE}" type="datetime1">
              <a:rPr lang="de-DE" noProof="0" smtClean="0"/>
              <a:t>24.04.2023</a:t>
            </a:fld>
            <a:endParaRPr lang="de-DE" noProof="0" dirty="0"/>
          </a:p>
        </p:txBody>
      </p:sp>
      <p:sp>
        <p:nvSpPr>
          <p:cNvPr id="3" name="Fußzeilenplatzhalter 2">
            <a:extLst>
              <a:ext uri="{FF2B5EF4-FFF2-40B4-BE49-F238E27FC236}">
                <a16:creationId xmlns:a16="http://schemas.microsoft.com/office/drawing/2014/main" id="{0D8AD9C8-2824-4897-945F-4A8A1D2456E1}"/>
              </a:ext>
            </a:extLst>
          </p:cNvPr>
          <p:cNvSpPr>
            <a:spLocks noGrp="1"/>
          </p:cNvSpPr>
          <p:nvPr>
            <p:ph type="ftr" sz="quarter" idx="13"/>
          </p:nvPr>
        </p:nvSpPr>
        <p:spPr>
          <a:xfrm>
            <a:off x="2297897" y="7027336"/>
            <a:ext cx="2952000" cy="123111"/>
          </a:xfrm>
        </p:spPr>
        <p:txBody>
          <a:bodyPr/>
          <a:lstStyle/>
          <a:p>
            <a:r>
              <a:rPr lang="de-DE" noProof="0"/>
              <a:t>© Fraunhofer IAIS</a:t>
            </a:r>
            <a:endParaRPr lang="de-DE" noProof="0" dirty="0"/>
          </a:p>
        </p:txBody>
      </p:sp>
      <p:sp>
        <p:nvSpPr>
          <p:cNvPr id="4" name="Foliennummernplatzhalter 3">
            <a:extLst>
              <a:ext uri="{FF2B5EF4-FFF2-40B4-BE49-F238E27FC236}">
                <a16:creationId xmlns:a16="http://schemas.microsoft.com/office/drawing/2014/main" id="{5C1209F8-6861-41DE-A5C0-5C8F5AB393F9}"/>
              </a:ext>
            </a:extLst>
          </p:cNvPr>
          <p:cNvSpPr>
            <a:spLocks noGrp="1"/>
          </p:cNvSpPr>
          <p:nvPr>
            <p:ph type="sldNum" sz="quarter" idx="14"/>
          </p:nvPr>
        </p:nvSpPr>
        <p:spPr>
          <a:xfrm>
            <a:off x="479425" y="7027336"/>
            <a:ext cx="720000" cy="123111"/>
          </a:xfrm>
        </p:spPr>
        <p:txBody>
          <a:bodyPr/>
          <a:lstStyle/>
          <a:p>
            <a:r>
              <a:rPr lang="de-DE" noProof="0" dirty="0"/>
              <a:t>Seite</a:t>
            </a:r>
            <a:r>
              <a:rPr lang="en-US" dirty="0"/>
              <a:t> </a:t>
            </a:r>
            <a:fld id="{401BA3E4-5E55-4F99-AF09-CC6D6B2539E2}" type="slidenum">
              <a:rPr lang="en-US" smtClean="0"/>
              <a:pPr/>
              <a:t>‹#›</a:t>
            </a:fld>
            <a:endParaRPr lang="en-US" dirty="0"/>
          </a:p>
        </p:txBody>
      </p:sp>
    </p:spTree>
    <p:extLst>
      <p:ext uri="{BB962C8B-B14F-4D97-AF65-F5344CB8AC3E}">
        <p14:creationId xmlns:p14="http://schemas.microsoft.com/office/powerpoint/2010/main" val="3074123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elfolie – Co-Branding">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309544038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1" name="Bildplatzhalter 10">
            <a:extLst>
              <a:ext uri="{FF2B5EF4-FFF2-40B4-BE49-F238E27FC236}">
                <a16:creationId xmlns:a16="http://schemas.microsoft.com/office/drawing/2014/main" id="{6B002FD9-AF19-4ED6-84E1-C634A79B2BA2}"/>
              </a:ext>
            </a:extLst>
          </p:cNvPr>
          <p:cNvSpPr>
            <a:spLocks noGrp="1"/>
          </p:cNvSpPr>
          <p:nvPr>
            <p:ph type="pic" sz="quarter" idx="10"/>
          </p:nvPr>
        </p:nvSpPr>
        <p:spPr>
          <a:xfrm>
            <a:off x="0" y="0"/>
            <a:ext cx="12192000" cy="4572000"/>
          </a:xfrm>
          <a:solidFill>
            <a:schemeClr val="bg2">
              <a:lumMod val="20000"/>
              <a:lumOff val="80000"/>
            </a:schemeClr>
          </a:solidFill>
        </p:spPr>
        <p:txBody>
          <a:bodyPr>
            <a:noAutofit/>
          </a:bodyPr>
          <a:lstStyle>
            <a:lvl1pPr>
              <a:defRPr>
                <a:solidFill>
                  <a:schemeClr val="bg1"/>
                </a:solidFill>
              </a:defRPr>
            </a:lvl1pPr>
          </a:lstStyle>
          <a:p>
            <a:r>
              <a:rPr lang="de-DE"/>
              <a:t>Bild durch Klicken auf Symbol hinzufügen</a:t>
            </a:r>
            <a:endParaRPr lang="en-US" dirty="0"/>
          </a:p>
        </p:txBody>
      </p:sp>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0" y="2524025"/>
            <a:ext cx="7824783" cy="2981879"/>
          </a:xfrm>
          <a:gradFill flip="none" rotWithShape="1">
            <a:gsLst>
              <a:gs pos="34000">
                <a:srgbClr val="1E7992">
                  <a:alpha val="95000"/>
                </a:srgbClr>
              </a:gs>
              <a:gs pos="0">
                <a:srgbClr val="014A6B">
                  <a:alpha val="95000"/>
                </a:srgbClr>
              </a:gs>
              <a:gs pos="74000">
                <a:schemeClr val="accent5">
                  <a:lumMod val="90000"/>
                  <a:lumOff val="10000"/>
                  <a:alpha val="95000"/>
                </a:schemeClr>
              </a:gs>
              <a:gs pos="100000">
                <a:srgbClr val="09B2AC">
                  <a:alpha val="95000"/>
                </a:srgbClr>
              </a:gs>
            </a:gsLst>
            <a:path path="circle">
              <a:fillToRect r="100000" b="100000"/>
            </a:path>
            <a:tileRect l="-100000" t="-100000"/>
          </a:gradFill>
        </p:spPr>
        <p:txBody>
          <a:bodyPr wrap="square" lIns="486000" tIns="360000" rIns="360000" bIns="360000" anchor="b">
            <a:spAutoFit/>
          </a:bodyPr>
          <a:lstStyle>
            <a:lvl1pPr>
              <a:lnSpc>
                <a:spcPct val="110000"/>
              </a:lnSpc>
              <a:spcAft>
                <a:spcPts val="0"/>
              </a:spcAft>
              <a:defRPr sz="1600" b="0">
                <a:solidFill>
                  <a:schemeClr val="bg1"/>
                </a:solidFill>
                <a:latin typeface="+mj-lt"/>
              </a:defRPr>
            </a:lvl1pPr>
            <a:lvl2pPr>
              <a:lnSpc>
                <a:spcPts val="3200"/>
              </a:lnSpc>
              <a:spcAft>
                <a:spcPts val="640"/>
              </a:spcAft>
              <a:defRPr sz="4160" b="0">
                <a:solidFill>
                  <a:schemeClr val="bg1"/>
                </a:solidFill>
                <a:latin typeface="Frutiger LT Com 75 Black" panose="020B0A03040504030204" pitchFamily="34" charset="0"/>
              </a:defRPr>
            </a:lvl2pPr>
            <a:lvl3pPr>
              <a:lnSpc>
                <a:spcPct val="100000"/>
              </a:lnSpc>
              <a:spcAft>
                <a:spcPts val="0"/>
              </a:spcAft>
              <a:defRPr sz="3200" b="0">
                <a:solidFill>
                  <a:schemeClr val="bg1"/>
                </a:solidFill>
                <a:latin typeface="+mn-lt"/>
              </a:defRPr>
            </a:lvl3pPr>
            <a:lvl4pPr marL="0" indent="0">
              <a:lnSpc>
                <a:spcPct val="110000"/>
              </a:lnSpc>
              <a:spcBef>
                <a:spcPts val="2080"/>
              </a:spcBef>
              <a:spcAft>
                <a:spcPts val="0"/>
              </a:spcAft>
              <a:buNone/>
              <a:defRPr sz="1600">
                <a:solidFill>
                  <a:schemeClr val="bg1"/>
                </a:solidFill>
              </a:defRPr>
            </a:lvl4pPr>
            <a:lvl5pPr>
              <a:spcAft>
                <a:spcPts val="0"/>
              </a:spcAft>
              <a:defRPr/>
            </a:lvl5pPr>
          </a:lstStyle>
          <a:p>
            <a:pPr lvl="0"/>
            <a:r>
              <a:rPr lang="de-DE" dirty="0" err="1"/>
              <a:t>Subline</a:t>
            </a:r>
            <a:r>
              <a:rPr lang="de-DE" dirty="0"/>
              <a:t>/Referent/Datum</a:t>
            </a:r>
          </a:p>
          <a:p>
            <a:pPr lvl="1"/>
            <a:r>
              <a:rPr lang="de-DE" dirty="0"/>
              <a:t>—</a:t>
            </a:r>
          </a:p>
          <a:p>
            <a:pPr lvl="2"/>
            <a:r>
              <a:rPr lang="de-DE" dirty="0"/>
              <a:t>Headline groß, Frutiger LT </a:t>
            </a:r>
            <a:r>
              <a:rPr lang="de-DE" dirty="0" err="1"/>
              <a:t>Com</a:t>
            </a:r>
            <a:r>
              <a:rPr lang="de-DE" dirty="0"/>
              <a:t> Light, 32 </a:t>
            </a:r>
            <a:r>
              <a:rPr lang="de-DE" dirty="0" err="1"/>
              <a:t>pt</a:t>
            </a:r>
            <a:endParaRPr lang="de-DE" dirty="0"/>
          </a:p>
          <a:p>
            <a:pPr lvl="3"/>
            <a:r>
              <a:rPr lang="de-DE" dirty="0"/>
              <a:t>Referenten</a:t>
            </a:r>
          </a:p>
        </p:txBody>
      </p:sp>
      <p:sp>
        <p:nvSpPr>
          <p:cNvPr id="2" name="Datumsplatzhalter 1">
            <a:extLst>
              <a:ext uri="{FF2B5EF4-FFF2-40B4-BE49-F238E27FC236}">
                <a16:creationId xmlns:a16="http://schemas.microsoft.com/office/drawing/2014/main" id="{1B5719AE-30B8-45EA-B80C-409CF4F2B2F0}"/>
              </a:ext>
            </a:extLst>
          </p:cNvPr>
          <p:cNvSpPr>
            <a:spLocks noGrp="1"/>
          </p:cNvSpPr>
          <p:nvPr>
            <p:ph type="dt" sz="half" idx="12"/>
          </p:nvPr>
        </p:nvSpPr>
        <p:spPr>
          <a:xfrm>
            <a:off x="1388048" y="7027336"/>
            <a:ext cx="720000" cy="123111"/>
          </a:xfrm>
        </p:spPr>
        <p:txBody>
          <a:bodyPr/>
          <a:lstStyle/>
          <a:p>
            <a:fld id="{9BE094DC-3C79-4233-B965-0A687201AC68}" type="datetime1">
              <a:rPr lang="de-DE" noProof="0" smtClean="0"/>
              <a:t>24.04.2023</a:t>
            </a:fld>
            <a:endParaRPr lang="de-DE" noProof="0" dirty="0"/>
          </a:p>
        </p:txBody>
      </p:sp>
      <p:sp>
        <p:nvSpPr>
          <p:cNvPr id="3" name="Fußzeilenplatzhalter 2">
            <a:extLst>
              <a:ext uri="{FF2B5EF4-FFF2-40B4-BE49-F238E27FC236}">
                <a16:creationId xmlns:a16="http://schemas.microsoft.com/office/drawing/2014/main" id="{E3BC588A-DC32-4D84-AD10-E7DF3D9A9CD8}"/>
              </a:ext>
            </a:extLst>
          </p:cNvPr>
          <p:cNvSpPr>
            <a:spLocks noGrp="1"/>
          </p:cNvSpPr>
          <p:nvPr>
            <p:ph type="ftr" sz="quarter" idx="13"/>
          </p:nvPr>
        </p:nvSpPr>
        <p:spPr>
          <a:xfrm>
            <a:off x="2297897" y="7027336"/>
            <a:ext cx="2952000" cy="123111"/>
          </a:xfrm>
        </p:spPr>
        <p:txBody>
          <a:bodyPr/>
          <a:lstStyle/>
          <a:p>
            <a:r>
              <a:rPr lang="de-DE" noProof="0"/>
              <a:t>© Fraunhofer IAIS</a:t>
            </a:r>
            <a:endParaRPr lang="de-DE" noProof="0" dirty="0"/>
          </a:p>
        </p:txBody>
      </p:sp>
      <p:sp>
        <p:nvSpPr>
          <p:cNvPr id="4" name="Foliennummernplatzhalter 3">
            <a:extLst>
              <a:ext uri="{FF2B5EF4-FFF2-40B4-BE49-F238E27FC236}">
                <a16:creationId xmlns:a16="http://schemas.microsoft.com/office/drawing/2014/main" id="{82CB5C3E-E47D-427A-AA11-CB39E0BAF281}"/>
              </a:ext>
            </a:extLst>
          </p:cNvPr>
          <p:cNvSpPr>
            <a:spLocks noGrp="1"/>
          </p:cNvSpPr>
          <p:nvPr>
            <p:ph type="sldNum" sz="quarter" idx="14"/>
          </p:nvPr>
        </p:nvSpPr>
        <p:spPr>
          <a:xfrm>
            <a:off x="479425" y="7027336"/>
            <a:ext cx="720000" cy="123111"/>
          </a:xfrm>
        </p:spPr>
        <p:txBody>
          <a:bodyPr/>
          <a:lstStyle/>
          <a:p>
            <a:r>
              <a:rPr lang="de-DE" noProof="0" dirty="0"/>
              <a:t>Seite</a:t>
            </a:r>
            <a:r>
              <a:rPr lang="en-US" dirty="0"/>
              <a:t> </a:t>
            </a:r>
            <a:fld id="{401BA3E4-5E55-4F99-AF09-CC6D6B2539E2}" type="slidenum">
              <a:rPr lang="en-US" smtClean="0"/>
              <a:pPr/>
              <a:t>‹#›</a:t>
            </a:fld>
            <a:endParaRPr lang="en-US" dirty="0"/>
          </a:p>
        </p:txBody>
      </p:sp>
    </p:spTree>
    <p:extLst>
      <p:ext uri="{BB962C8B-B14F-4D97-AF65-F5344CB8AC3E}">
        <p14:creationId xmlns:p14="http://schemas.microsoft.com/office/powerpoint/2010/main" val="3951415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elfolie – Co-Branding 2">
    <p:spTree>
      <p:nvGrpSpPr>
        <p:cNvPr id="1" name=""/>
        <p:cNvGrpSpPr/>
        <p:nvPr/>
      </p:nvGrpSpPr>
      <p:grpSpPr>
        <a:xfrm>
          <a:off x="0" y="0"/>
          <a:ext cx="0" cy="0"/>
          <a:chOff x="0" y="0"/>
          <a:chExt cx="0" cy="0"/>
        </a:xfrm>
      </p:grpSpPr>
      <p:sp>
        <p:nvSpPr>
          <p:cNvPr id="11" name="Bildplatzhalter 10">
            <a:extLst>
              <a:ext uri="{FF2B5EF4-FFF2-40B4-BE49-F238E27FC236}">
                <a16:creationId xmlns:a16="http://schemas.microsoft.com/office/drawing/2014/main" id="{6B002FD9-AF19-4ED6-84E1-C634A79B2BA2}"/>
              </a:ext>
            </a:extLst>
          </p:cNvPr>
          <p:cNvSpPr>
            <a:spLocks noGrp="1"/>
          </p:cNvSpPr>
          <p:nvPr>
            <p:ph type="pic" sz="quarter" idx="10"/>
          </p:nvPr>
        </p:nvSpPr>
        <p:spPr>
          <a:xfrm>
            <a:off x="0" y="-1"/>
            <a:ext cx="12192000" cy="4571999"/>
          </a:xfrm>
          <a:solidFill>
            <a:schemeClr val="bg2">
              <a:lumMod val="20000"/>
              <a:lumOff val="80000"/>
            </a:schemeClr>
          </a:solidFill>
        </p:spPr>
        <p:txBody>
          <a:bodyPr>
            <a:noAutofit/>
          </a:bodyPr>
          <a:lstStyle>
            <a:lvl1pPr>
              <a:defRPr>
                <a:solidFill>
                  <a:schemeClr val="bg1"/>
                </a:solidFill>
              </a:defRPr>
            </a:lvl1pPr>
          </a:lstStyle>
          <a:p>
            <a:r>
              <a:rPr lang="de-DE"/>
              <a:t>Bild durch Klicken auf Symbol hinzufügen</a:t>
            </a:r>
            <a:endParaRPr lang="en-US" dirty="0"/>
          </a:p>
        </p:txBody>
      </p:sp>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215958729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1" y="2357312"/>
            <a:ext cx="7824787" cy="3148592"/>
          </a:xfrm>
          <a:gradFill flip="none" rotWithShape="1">
            <a:gsLst>
              <a:gs pos="34000">
                <a:srgbClr val="00779A">
                  <a:alpha val="95000"/>
                </a:srgbClr>
              </a:gs>
              <a:gs pos="0">
                <a:srgbClr val="014A6B">
                  <a:alpha val="95000"/>
                </a:srgbClr>
              </a:gs>
              <a:gs pos="74000">
                <a:schemeClr val="accent5">
                  <a:lumMod val="90000"/>
                  <a:lumOff val="10000"/>
                  <a:alpha val="95000"/>
                </a:schemeClr>
              </a:gs>
              <a:gs pos="100000">
                <a:srgbClr val="09B2AC">
                  <a:alpha val="95000"/>
                </a:srgbClr>
              </a:gs>
            </a:gsLst>
            <a:path path="circle">
              <a:fillToRect r="100000" b="100000"/>
            </a:path>
            <a:tileRect l="-100000" t="-100000"/>
          </a:gradFill>
        </p:spPr>
        <p:txBody>
          <a:bodyPr wrap="square" lIns="486000" tIns="360000" rIns="360000" bIns="360000" anchor="t">
            <a:spAutoFit/>
          </a:bodyPr>
          <a:lstStyle>
            <a:lvl1pPr>
              <a:lnSpc>
                <a:spcPct val="100000"/>
              </a:lnSpc>
              <a:spcAft>
                <a:spcPts val="0"/>
              </a:spcAft>
              <a:defRPr sz="3200" b="0">
                <a:solidFill>
                  <a:schemeClr val="bg1"/>
                </a:solidFill>
                <a:latin typeface="+mn-lt"/>
              </a:defRPr>
            </a:lvl1pPr>
            <a:lvl2pPr>
              <a:lnSpc>
                <a:spcPts val="3520"/>
              </a:lnSpc>
              <a:spcAft>
                <a:spcPts val="1600"/>
              </a:spcAft>
              <a:defRPr sz="4160" b="0">
                <a:solidFill>
                  <a:schemeClr val="bg1"/>
                </a:solidFill>
                <a:latin typeface="Frutiger LT Com 75 Black" panose="020B0A03040504030204" pitchFamily="34" charset="0"/>
              </a:defRPr>
            </a:lvl2pPr>
            <a:lvl3pPr>
              <a:lnSpc>
                <a:spcPct val="110000"/>
              </a:lnSpc>
              <a:spcAft>
                <a:spcPts val="0"/>
              </a:spcAft>
              <a:defRPr sz="1600" b="0">
                <a:solidFill>
                  <a:schemeClr val="bg1"/>
                </a:solidFill>
                <a:latin typeface="+mj-lt"/>
              </a:defRPr>
            </a:lvl3pPr>
            <a:lvl4pPr marL="0" indent="0">
              <a:lnSpc>
                <a:spcPct val="110000"/>
              </a:lnSpc>
              <a:spcBef>
                <a:spcPts val="2080"/>
              </a:spcBef>
              <a:spcAft>
                <a:spcPts val="0"/>
              </a:spcAft>
              <a:buNone/>
              <a:defRPr sz="1600">
                <a:solidFill>
                  <a:schemeClr val="bg1"/>
                </a:solidFill>
              </a:defRPr>
            </a:lvl4pPr>
            <a:lvl5pPr>
              <a:spcAft>
                <a:spcPts val="0"/>
              </a:spcAft>
              <a:defRPr/>
            </a:lvl5pPr>
          </a:lstStyle>
          <a:p>
            <a:pPr lvl="0"/>
            <a:r>
              <a:rPr lang="de-DE" dirty="0"/>
              <a:t>Headline groß, Frutiger LT </a:t>
            </a:r>
            <a:r>
              <a:rPr lang="de-DE" dirty="0" err="1"/>
              <a:t>Com</a:t>
            </a:r>
            <a:r>
              <a:rPr lang="de-DE" dirty="0"/>
              <a:t> Light, 32 </a:t>
            </a:r>
            <a:r>
              <a:rPr lang="de-DE" dirty="0" err="1"/>
              <a:t>pt</a:t>
            </a:r>
            <a:endParaRPr lang="de-DE" dirty="0"/>
          </a:p>
          <a:p>
            <a:pPr lvl="1"/>
            <a:r>
              <a:rPr lang="de-DE" dirty="0"/>
              <a:t>—</a:t>
            </a:r>
          </a:p>
          <a:p>
            <a:pPr lvl="2"/>
            <a:r>
              <a:rPr lang="de-DE" dirty="0" err="1"/>
              <a:t>Subline</a:t>
            </a:r>
            <a:r>
              <a:rPr lang="de-DE" dirty="0"/>
              <a:t>/Referent/Datum</a:t>
            </a:r>
          </a:p>
          <a:p>
            <a:pPr lvl="3"/>
            <a:r>
              <a:rPr lang="de-DE" dirty="0"/>
              <a:t>Referenten</a:t>
            </a:r>
          </a:p>
        </p:txBody>
      </p:sp>
      <p:sp>
        <p:nvSpPr>
          <p:cNvPr id="2" name="Datumsplatzhalter 1">
            <a:extLst>
              <a:ext uri="{FF2B5EF4-FFF2-40B4-BE49-F238E27FC236}">
                <a16:creationId xmlns:a16="http://schemas.microsoft.com/office/drawing/2014/main" id="{0A4204C2-4248-49B0-B888-AEDE5C87E88D}"/>
              </a:ext>
            </a:extLst>
          </p:cNvPr>
          <p:cNvSpPr>
            <a:spLocks noGrp="1"/>
          </p:cNvSpPr>
          <p:nvPr>
            <p:ph type="dt" sz="half" idx="12"/>
          </p:nvPr>
        </p:nvSpPr>
        <p:spPr>
          <a:xfrm>
            <a:off x="1388048" y="7027336"/>
            <a:ext cx="720000" cy="123111"/>
          </a:xfrm>
        </p:spPr>
        <p:txBody>
          <a:bodyPr/>
          <a:lstStyle/>
          <a:p>
            <a:fld id="{9EF18392-B586-48FD-A004-732DCA24F9C9}" type="datetime1">
              <a:rPr lang="de-DE" noProof="0" smtClean="0"/>
              <a:t>24.04.2023</a:t>
            </a:fld>
            <a:endParaRPr lang="de-DE" noProof="0" dirty="0"/>
          </a:p>
        </p:txBody>
      </p:sp>
      <p:sp>
        <p:nvSpPr>
          <p:cNvPr id="3" name="Fußzeilenplatzhalter 2">
            <a:extLst>
              <a:ext uri="{FF2B5EF4-FFF2-40B4-BE49-F238E27FC236}">
                <a16:creationId xmlns:a16="http://schemas.microsoft.com/office/drawing/2014/main" id="{00296C33-84D5-4891-A511-A73F2EF90EDB}"/>
              </a:ext>
            </a:extLst>
          </p:cNvPr>
          <p:cNvSpPr>
            <a:spLocks noGrp="1"/>
          </p:cNvSpPr>
          <p:nvPr>
            <p:ph type="ftr" sz="quarter" idx="13"/>
          </p:nvPr>
        </p:nvSpPr>
        <p:spPr>
          <a:xfrm>
            <a:off x="2297897" y="7027336"/>
            <a:ext cx="2952000" cy="123111"/>
          </a:xfrm>
        </p:spPr>
        <p:txBody>
          <a:bodyPr/>
          <a:lstStyle/>
          <a:p>
            <a:r>
              <a:rPr lang="de-DE" noProof="0"/>
              <a:t>© Fraunhofer IAIS</a:t>
            </a:r>
            <a:endParaRPr lang="de-DE" noProof="0" dirty="0"/>
          </a:p>
        </p:txBody>
      </p:sp>
      <p:sp>
        <p:nvSpPr>
          <p:cNvPr id="4" name="Foliennummernplatzhalter 3">
            <a:extLst>
              <a:ext uri="{FF2B5EF4-FFF2-40B4-BE49-F238E27FC236}">
                <a16:creationId xmlns:a16="http://schemas.microsoft.com/office/drawing/2014/main" id="{AEDE090B-8EDC-46F6-A07B-49E25523BDDC}"/>
              </a:ext>
            </a:extLst>
          </p:cNvPr>
          <p:cNvSpPr>
            <a:spLocks noGrp="1"/>
          </p:cNvSpPr>
          <p:nvPr>
            <p:ph type="sldNum" sz="quarter" idx="14"/>
          </p:nvPr>
        </p:nvSpPr>
        <p:spPr>
          <a:xfrm>
            <a:off x="479425" y="7027336"/>
            <a:ext cx="720000" cy="123111"/>
          </a:xfrm>
        </p:spPr>
        <p:txBody>
          <a:bodyPr/>
          <a:lstStyle/>
          <a:p>
            <a:r>
              <a:rPr lang="de-DE" noProof="0"/>
              <a:t>Seite</a:t>
            </a:r>
            <a:r>
              <a:rPr lang="en-US"/>
              <a:t> </a:t>
            </a:r>
            <a:fld id="{401BA3E4-5E55-4F99-AF09-CC6D6B2539E2}" type="slidenum">
              <a:rPr lang="en-US" smtClean="0"/>
              <a:pPr/>
              <a:t>‹#›</a:t>
            </a:fld>
            <a:endParaRPr lang="en-US" dirty="0"/>
          </a:p>
        </p:txBody>
      </p:sp>
    </p:spTree>
    <p:extLst>
      <p:ext uri="{BB962C8B-B14F-4D97-AF65-F5344CB8AC3E}">
        <p14:creationId xmlns:p14="http://schemas.microsoft.com/office/powerpoint/2010/main" val="1469124094"/>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elfolie – große Headline unten mit Bild">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235027456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5" name="Grafik 4">
            <a:extLst>
              <a:ext uri="{FF2B5EF4-FFF2-40B4-BE49-F238E27FC236}">
                <a16:creationId xmlns:a16="http://schemas.microsoft.com/office/drawing/2014/main" id="{7C751A8B-7DD1-4C74-A6D8-AE2E6694A0D1}"/>
              </a:ext>
            </a:extLst>
          </p:cNvPr>
          <p:cNvPicPr>
            <a:picLocks noChangeAspect="1"/>
          </p:cNvPicPr>
          <p:nvPr userDrawn="1"/>
        </p:nvPicPr>
        <p:blipFill rotWithShape="1">
          <a:blip r:embed="rId5"/>
          <a:srcRect t="10014" b="10419"/>
          <a:stretch/>
        </p:blipFill>
        <p:spPr>
          <a:xfrm>
            <a:off x="1" y="0"/>
            <a:ext cx="12192000" cy="6857999"/>
          </a:xfrm>
          <a:prstGeom prst="rect">
            <a:avLst/>
          </a:prstGeom>
        </p:spPr>
      </p:pic>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1" y="3490309"/>
            <a:ext cx="11712574" cy="2494566"/>
          </a:xfrm>
          <a:noFill/>
        </p:spPr>
        <p:txBody>
          <a:bodyPr wrap="square" lIns="486000" tIns="360000" rIns="360000" bIns="360000" anchor="b">
            <a:spAutoFit/>
          </a:bodyPr>
          <a:lstStyle>
            <a:lvl1pPr>
              <a:lnSpc>
                <a:spcPct val="110000"/>
              </a:lnSpc>
              <a:spcAft>
                <a:spcPts val="0"/>
              </a:spcAft>
              <a:defRPr sz="1600" b="0">
                <a:solidFill>
                  <a:schemeClr val="bg1"/>
                </a:solidFill>
                <a:latin typeface="+mj-lt"/>
              </a:defRPr>
            </a:lvl1pPr>
            <a:lvl2pPr>
              <a:lnSpc>
                <a:spcPts val="3200"/>
              </a:lnSpc>
              <a:spcAft>
                <a:spcPts val="640"/>
              </a:spcAft>
              <a:defRPr sz="4160" b="0">
                <a:solidFill>
                  <a:schemeClr val="bg1"/>
                </a:solidFill>
                <a:latin typeface="Frutiger LT Com 75 Black" panose="020B0A03040504030204" pitchFamily="34" charset="0"/>
              </a:defRPr>
            </a:lvl2pPr>
            <a:lvl3pPr>
              <a:lnSpc>
                <a:spcPct val="100000"/>
              </a:lnSpc>
              <a:spcAft>
                <a:spcPts val="0"/>
              </a:spcAft>
              <a:defRPr sz="3200" b="0">
                <a:solidFill>
                  <a:schemeClr val="bg1"/>
                </a:solidFill>
                <a:latin typeface="+mn-lt"/>
              </a:defRPr>
            </a:lvl3pPr>
            <a:lvl4pPr marL="0" indent="0">
              <a:lnSpc>
                <a:spcPct val="110000"/>
              </a:lnSpc>
              <a:spcBef>
                <a:spcPts val="2080"/>
              </a:spcBef>
              <a:spcAft>
                <a:spcPts val="0"/>
              </a:spcAft>
              <a:buNone/>
              <a:defRPr sz="1600">
                <a:solidFill>
                  <a:schemeClr val="bg1"/>
                </a:solidFill>
              </a:defRPr>
            </a:lvl4pPr>
            <a:lvl5pPr>
              <a:spcAft>
                <a:spcPts val="0"/>
              </a:spcAft>
              <a:defRPr/>
            </a:lvl5pPr>
          </a:lstStyle>
          <a:p>
            <a:pPr lvl="0"/>
            <a:r>
              <a:rPr lang="de-DE" dirty="0" err="1"/>
              <a:t>Subline</a:t>
            </a:r>
            <a:r>
              <a:rPr lang="de-DE" dirty="0"/>
              <a:t>/Referent/Datum</a:t>
            </a:r>
          </a:p>
          <a:p>
            <a:pPr lvl="1"/>
            <a:r>
              <a:rPr lang="de-DE" dirty="0"/>
              <a:t>—</a:t>
            </a:r>
          </a:p>
          <a:p>
            <a:pPr lvl="2"/>
            <a:r>
              <a:rPr lang="de-DE" dirty="0"/>
              <a:t>Headline groß, Frutiger LT </a:t>
            </a:r>
            <a:r>
              <a:rPr lang="de-DE" dirty="0" err="1"/>
              <a:t>Com</a:t>
            </a:r>
            <a:r>
              <a:rPr lang="de-DE" dirty="0"/>
              <a:t> Light, 32 </a:t>
            </a:r>
            <a:r>
              <a:rPr lang="de-DE" dirty="0" err="1"/>
              <a:t>pt</a:t>
            </a:r>
            <a:endParaRPr lang="de-DE" dirty="0"/>
          </a:p>
          <a:p>
            <a:pPr lvl="3"/>
            <a:r>
              <a:rPr lang="de-DE" dirty="0"/>
              <a:t>Referenten</a:t>
            </a:r>
          </a:p>
        </p:txBody>
      </p:sp>
      <p:sp>
        <p:nvSpPr>
          <p:cNvPr id="2" name="Datumsplatzhalter 1">
            <a:extLst>
              <a:ext uri="{FF2B5EF4-FFF2-40B4-BE49-F238E27FC236}">
                <a16:creationId xmlns:a16="http://schemas.microsoft.com/office/drawing/2014/main" id="{2B71DDCE-8584-473E-89A6-4E1C8FE4FEFE}"/>
              </a:ext>
            </a:extLst>
          </p:cNvPr>
          <p:cNvSpPr>
            <a:spLocks noGrp="1"/>
          </p:cNvSpPr>
          <p:nvPr>
            <p:ph type="dt" sz="half" idx="12"/>
          </p:nvPr>
        </p:nvSpPr>
        <p:spPr/>
        <p:txBody>
          <a:bodyPr/>
          <a:lstStyle/>
          <a:p>
            <a:fld id="{C268DFBE-FDDE-4192-97A4-E2A838D4E77F}" type="datetime1">
              <a:rPr lang="de-DE" noProof="0" smtClean="0"/>
              <a:t>24.04.2023</a:t>
            </a:fld>
            <a:endParaRPr lang="de-DE" noProof="0" dirty="0"/>
          </a:p>
        </p:txBody>
      </p:sp>
      <p:sp>
        <p:nvSpPr>
          <p:cNvPr id="3" name="Fußzeilenplatzhalter 2">
            <a:extLst>
              <a:ext uri="{FF2B5EF4-FFF2-40B4-BE49-F238E27FC236}">
                <a16:creationId xmlns:a16="http://schemas.microsoft.com/office/drawing/2014/main" id="{44F76422-6FC9-4F77-8DC2-9370AFAFE862}"/>
              </a:ext>
            </a:extLst>
          </p:cNvPr>
          <p:cNvSpPr>
            <a:spLocks noGrp="1"/>
          </p:cNvSpPr>
          <p:nvPr>
            <p:ph type="ftr" sz="quarter" idx="13"/>
          </p:nvPr>
        </p:nvSpPr>
        <p:spPr/>
        <p:txBody>
          <a:bodyPr/>
          <a:lstStyle/>
          <a:p>
            <a:r>
              <a:rPr lang="de-DE" noProof="0"/>
              <a:t>© Fraunhofer IAIS</a:t>
            </a:r>
            <a:endParaRPr lang="de-DE" noProof="0" dirty="0"/>
          </a:p>
        </p:txBody>
      </p:sp>
      <p:sp>
        <p:nvSpPr>
          <p:cNvPr id="4" name="Foliennummernplatzhalter 3">
            <a:extLst>
              <a:ext uri="{FF2B5EF4-FFF2-40B4-BE49-F238E27FC236}">
                <a16:creationId xmlns:a16="http://schemas.microsoft.com/office/drawing/2014/main" id="{A8BBD116-D531-4394-B940-E1E0CD4B016C}"/>
              </a:ext>
            </a:extLst>
          </p:cNvPr>
          <p:cNvSpPr>
            <a:spLocks noGrp="1"/>
          </p:cNvSpPr>
          <p:nvPr>
            <p:ph type="sldNum" sz="quarter" idx="14"/>
          </p:nvPr>
        </p:nvSpPr>
        <p:spPr/>
        <p:txBody>
          <a:bodyPr/>
          <a:lstStyle/>
          <a:p>
            <a:r>
              <a:rPr lang="de-DE" noProof="0"/>
              <a:t>Seite</a:t>
            </a:r>
            <a:r>
              <a:rPr lang="en-US"/>
              <a:t> </a:t>
            </a:r>
            <a:fld id="{401BA3E4-5E55-4F99-AF09-CC6D6B2539E2}" type="slidenum">
              <a:rPr lang="en-US" smtClean="0"/>
              <a:pPr/>
              <a:t>‹#›</a:t>
            </a:fld>
            <a:endParaRPr lang="en-US" dirty="0"/>
          </a:p>
        </p:txBody>
      </p:sp>
    </p:spTree>
    <p:extLst>
      <p:ext uri="{BB962C8B-B14F-4D97-AF65-F5344CB8AC3E}">
        <p14:creationId xmlns:p14="http://schemas.microsoft.com/office/powerpoint/2010/main" val="30426634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elfolie – große Headline oben mit Bild">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264659934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5" name="Grafik 4">
            <a:extLst>
              <a:ext uri="{FF2B5EF4-FFF2-40B4-BE49-F238E27FC236}">
                <a16:creationId xmlns:a16="http://schemas.microsoft.com/office/drawing/2014/main" id="{11F1A574-59A7-4800-855F-6C927C3EF908}"/>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1" y="3323596"/>
            <a:ext cx="11712575" cy="2661279"/>
          </a:xfrm>
          <a:noFill/>
        </p:spPr>
        <p:txBody>
          <a:bodyPr wrap="square" lIns="486000" tIns="360000" rIns="360000" bIns="360000" anchor="b">
            <a:spAutoFit/>
          </a:bodyPr>
          <a:lstStyle>
            <a:lvl1pPr>
              <a:lnSpc>
                <a:spcPct val="100000"/>
              </a:lnSpc>
              <a:spcAft>
                <a:spcPts val="0"/>
              </a:spcAft>
              <a:defRPr sz="3200" b="0">
                <a:solidFill>
                  <a:schemeClr val="bg1"/>
                </a:solidFill>
                <a:latin typeface="+mn-lt"/>
              </a:defRPr>
            </a:lvl1pPr>
            <a:lvl2pPr>
              <a:lnSpc>
                <a:spcPts val="3520"/>
              </a:lnSpc>
              <a:spcAft>
                <a:spcPts val="1600"/>
              </a:spcAft>
              <a:defRPr sz="4160" b="0">
                <a:solidFill>
                  <a:schemeClr val="bg1"/>
                </a:solidFill>
                <a:latin typeface="Frutiger LT Com 75 Black" panose="020B0A03040504030204" pitchFamily="34" charset="0"/>
              </a:defRPr>
            </a:lvl2pPr>
            <a:lvl3pPr>
              <a:lnSpc>
                <a:spcPct val="110000"/>
              </a:lnSpc>
              <a:spcAft>
                <a:spcPts val="0"/>
              </a:spcAft>
              <a:defRPr sz="1600">
                <a:solidFill>
                  <a:schemeClr val="bg1"/>
                </a:solidFill>
                <a:latin typeface="+mj-lt"/>
              </a:defRPr>
            </a:lvl3pPr>
            <a:lvl4pPr marL="0" indent="0">
              <a:lnSpc>
                <a:spcPct val="110000"/>
              </a:lnSpc>
              <a:spcBef>
                <a:spcPts val="2080"/>
              </a:spcBef>
              <a:spcAft>
                <a:spcPts val="0"/>
              </a:spcAft>
              <a:buNone/>
              <a:defRPr sz="1600">
                <a:solidFill>
                  <a:schemeClr val="bg1"/>
                </a:solidFill>
              </a:defRPr>
            </a:lvl4pPr>
            <a:lvl5pPr>
              <a:spcAft>
                <a:spcPts val="0"/>
              </a:spcAft>
              <a:defRPr/>
            </a:lvl5pPr>
          </a:lstStyle>
          <a:p>
            <a:pPr lvl="0"/>
            <a:r>
              <a:rPr lang="de-DE" dirty="0"/>
              <a:t>Headline groß, Frutiger LT </a:t>
            </a:r>
            <a:r>
              <a:rPr lang="de-DE" dirty="0" err="1"/>
              <a:t>Com</a:t>
            </a:r>
            <a:r>
              <a:rPr lang="de-DE" dirty="0"/>
              <a:t> Light, 32 </a:t>
            </a:r>
            <a:r>
              <a:rPr lang="de-DE" dirty="0" err="1"/>
              <a:t>pt</a:t>
            </a:r>
            <a:endParaRPr lang="de-DE" dirty="0"/>
          </a:p>
          <a:p>
            <a:pPr lvl="1"/>
            <a:r>
              <a:rPr lang="de-DE" dirty="0"/>
              <a:t>—</a:t>
            </a:r>
          </a:p>
          <a:p>
            <a:pPr lvl="2"/>
            <a:r>
              <a:rPr lang="de-DE" dirty="0" err="1"/>
              <a:t>Subline</a:t>
            </a:r>
            <a:r>
              <a:rPr lang="de-DE" dirty="0"/>
              <a:t>/Referent/Datum</a:t>
            </a:r>
          </a:p>
          <a:p>
            <a:pPr lvl="3"/>
            <a:r>
              <a:rPr lang="de-DE" dirty="0"/>
              <a:t>Referenten</a:t>
            </a:r>
          </a:p>
        </p:txBody>
      </p:sp>
      <p:sp>
        <p:nvSpPr>
          <p:cNvPr id="2" name="Datumsplatzhalter 1">
            <a:extLst>
              <a:ext uri="{FF2B5EF4-FFF2-40B4-BE49-F238E27FC236}">
                <a16:creationId xmlns:a16="http://schemas.microsoft.com/office/drawing/2014/main" id="{25C68886-21F8-4FFB-8201-7F0BA6565D68}"/>
              </a:ext>
            </a:extLst>
          </p:cNvPr>
          <p:cNvSpPr>
            <a:spLocks noGrp="1"/>
          </p:cNvSpPr>
          <p:nvPr>
            <p:ph type="dt" sz="half" idx="12"/>
          </p:nvPr>
        </p:nvSpPr>
        <p:spPr>
          <a:xfrm>
            <a:off x="1388048" y="7027336"/>
            <a:ext cx="720000" cy="123111"/>
          </a:xfrm>
        </p:spPr>
        <p:txBody>
          <a:bodyPr/>
          <a:lstStyle/>
          <a:p>
            <a:fld id="{EE40435C-784A-4B99-8B03-381029189304}" type="datetime1">
              <a:rPr lang="de-DE" noProof="0" smtClean="0"/>
              <a:t>24.04.2023</a:t>
            </a:fld>
            <a:endParaRPr lang="de-DE" noProof="0" dirty="0"/>
          </a:p>
        </p:txBody>
      </p:sp>
      <p:sp>
        <p:nvSpPr>
          <p:cNvPr id="3" name="Fußzeilenplatzhalter 2">
            <a:extLst>
              <a:ext uri="{FF2B5EF4-FFF2-40B4-BE49-F238E27FC236}">
                <a16:creationId xmlns:a16="http://schemas.microsoft.com/office/drawing/2014/main" id="{44BD0276-DAC0-4256-A958-3D3DD10E633D}"/>
              </a:ext>
            </a:extLst>
          </p:cNvPr>
          <p:cNvSpPr>
            <a:spLocks noGrp="1"/>
          </p:cNvSpPr>
          <p:nvPr>
            <p:ph type="ftr" sz="quarter" idx="13"/>
          </p:nvPr>
        </p:nvSpPr>
        <p:spPr>
          <a:xfrm>
            <a:off x="2297897" y="7027336"/>
            <a:ext cx="2952000" cy="123111"/>
          </a:xfrm>
        </p:spPr>
        <p:txBody>
          <a:bodyPr/>
          <a:lstStyle/>
          <a:p>
            <a:r>
              <a:rPr lang="de-DE" noProof="0"/>
              <a:t>© Fraunhofer IAIS</a:t>
            </a:r>
            <a:endParaRPr lang="de-DE" noProof="0" dirty="0"/>
          </a:p>
        </p:txBody>
      </p:sp>
      <p:sp>
        <p:nvSpPr>
          <p:cNvPr id="4" name="Foliennummernplatzhalter 3">
            <a:extLst>
              <a:ext uri="{FF2B5EF4-FFF2-40B4-BE49-F238E27FC236}">
                <a16:creationId xmlns:a16="http://schemas.microsoft.com/office/drawing/2014/main" id="{55696E82-453E-4196-8BCD-BF982D26413F}"/>
              </a:ext>
            </a:extLst>
          </p:cNvPr>
          <p:cNvSpPr>
            <a:spLocks noGrp="1"/>
          </p:cNvSpPr>
          <p:nvPr>
            <p:ph type="sldNum" sz="quarter" idx="14"/>
          </p:nvPr>
        </p:nvSpPr>
        <p:spPr>
          <a:xfrm>
            <a:off x="479425" y="7027336"/>
            <a:ext cx="720000" cy="123111"/>
          </a:xfrm>
        </p:spPr>
        <p:txBody>
          <a:bodyPr/>
          <a:lstStyle/>
          <a:p>
            <a:r>
              <a:rPr lang="de-DE" noProof="0" dirty="0"/>
              <a:t>Seite</a:t>
            </a:r>
            <a:r>
              <a:rPr lang="en-US" dirty="0"/>
              <a:t> </a:t>
            </a:r>
            <a:fld id="{401BA3E4-5E55-4F99-AF09-CC6D6B2539E2}" type="slidenum">
              <a:rPr lang="en-US" smtClean="0"/>
              <a:pPr/>
              <a:t>‹#›</a:t>
            </a:fld>
            <a:endParaRPr lang="en-US" dirty="0"/>
          </a:p>
        </p:txBody>
      </p:sp>
    </p:spTree>
    <p:extLst>
      <p:ext uri="{BB962C8B-B14F-4D97-AF65-F5344CB8AC3E}">
        <p14:creationId xmlns:p14="http://schemas.microsoft.com/office/powerpoint/2010/main" val="14815524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Kapitelfolie mit Beschreibung 1">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1F8DCC3F-E343-4E3F-B16A-B6051F15F188}"/>
              </a:ext>
            </a:extLst>
          </p:cNvPr>
          <p:cNvPicPr>
            <a:picLocks noChangeAspect="1"/>
          </p:cNvPicPr>
          <p:nvPr userDrawn="1"/>
        </p:nvPicPr>
        <p:blipFill rotWithShape="1">
          <a:blip r:embed="rId3"/>
          <a:srcRect t="10015" b="18610"/>
          <a:stretch/>
        </p:blipFill>
        <p:spPr>
          <a:xfrm>
            <a:off x="0" y="1"/>
            <a:ext cx="12192000" cy="6151957"/>
          </a:xfrm>
          <a:prstGeom prst="rect">
            <a:avLst/>
          </a:prstGeom>
        </p:spPr>
      </p:pic>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4136657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478198" y="1999174"/>
            <a:ext cx="7346583" cy="1731243"/>
          </a:xfrm>
          <a:noFill/>
        </p:spPr>
        <p:txBody>
          <a:bodyPr wrap="square" lIns="0" tIns="0" rIns="0" bIns="0" anchor="t">
            <a:spAutoFit/>
          </a:bodyPr>
          <a:lstStyle>
            <a:lvl1pPr>
              <a:lnSpc>
                <a:spcPct val="110000"/>
              </a:lnSpc>
              <a:spcAft>
                <a:spcPts val="0"/>
              </a:spcAft>
              <a:defRPr sz="1600" b="0">
                <a:solidFill>
                  <a:schemeClr val="bg1"/>
                </a:solidFill>
                <a:latin typeface="+mj-lt"/>
              </a:defRPr>
            </a:lvl1pPr>
            <a:lvl2pPr>
              <a:lnSpc>
                <a:spcPts val="3200"/>
              </a:lnSpc>
              <a:spcAft>
                <a:spcPts val="640"/>
              </a:spcAft>
              <a:defRPr sz="4160" b="1">
                <a:solidFill>
                  <a:schemeClr val="bg1"/>
                </a:solidFill>
                <a:latin typeface="Frutiger LT Com 75 Black" panose="020B0A03040504030204" pitchFamily="34" charset="0"/>
              </a:defRPr>
            </a:lvl2pPr>
            <a:lvl3pPr>
              <a:lnSpc>
                <a:spcPct val="100000"/>
              </a:lnSpc>
              <a:spcAft>
                <a:spcPts val="0"/>
              </a:spcAft>
              <a:defRPr sz="3200" b="0">
                <a:solidFill>
                  <a:schemeClr val="bg1"/>
                </a:solidFill>
                <a:latin typeface="+mn-lt"/>
              </a:defRPr>
            </a:lvl3pPr>
            <a:lvl4pPr marL="0" indent="0">
              <a:lnSpc>
                <a:spcPts val="2080"/>
              </a:lnSpc>
              <a:spcBef>
                <a:spcPts val="2080"/>
              </a:spcBef>
              <a:spcAft>
                <a:spcPts val="0"/>
              </a:spcAft>
              <a:buNone/>
              <a:defRPr>
                <a:solidFill>
                  <a:schemeClr val="bg1"/>
                </a:solidFill>
              </a:defRPr>
            </a:lvl4pPr>
            <a:lvl5pPr>
              <a:spcAft>
                <a:spcPts val="0"/>
              </a:spcAft>
              <a:defRPr/>
            </a:lvl5pPr>
          </a:lstStyle>
          <a:p>
            <a:pPr lvl="0"/>
            <a:r>
              <a:rPr lang="de-DE" dirty="0"/>
              <a:t>Kapitelnummer </a:t>
            </a:r>
          </a:p>
          <a:p>
            <a:pPr lvl="1"/>
            <a:r>
              <a:rPr lang="de-DE" dirty="0"/>
              <a:t>—</a:t>
            </a:r>
          </a:p>
          <a:p>
            <a:pPr lvl="2"/>
            <a:r>
              <a:rPr lang="de-DE" dirty="0"/>
              <a:t>Headline groß, Frutiger LT </a:t>
            </a:r>
            <a:r>
              <a:rPr lang="de-DE" dirty="0" err="1"/>
              <a:t>Com</a:t>
            </a:r>
            <a:r>
              <a:rPr lang="de-DE" dirty="0"/>
              <a:t> Light, </a:t>
            </a:r>
            <a:br>
              <a:rPr lang="de-DE" dirty="0"/>
            </a:br>
            <a:r>
              <a:rPr lang="de-DE" dirty="0"/>
              <a:t>32 </a:t>
            </a:r>
            <a:r>
              <a:rPr lang="de-DE" dirty="0" err="1"/>
              <a:t>pt</a:t>
            </a:r>
            <a:endParaRPr lang="de-DE" dirty="0"/>
          </a:p>
        </p:txBody>
      </p:sp>
      <p:sp>
        <p:nvSpPr>
          <p:cNvPr id="5" name="Datumsplatzhalter 4">
            <a:extLst>
              <a:ext uri="{FF2B5EF4-FFF2-40B4-BE49-F238E27FC236}">
                <a16:creationId xmlns:a16="http://schemas.microsoft.com/office/drawing/2014/main" id="{CF75AC2F-D644-43D9-B982-47D14AE50663}"/>
              </a:ext>
            </a:extLst>
          </p:cNvPr>
          <p:cNvSpPr>
            <a:spLocks noGrp="1"/>
          </p:cNvSpPr>
          <p:nvPr>
            <p:ph type="dt" sz="half" idx="12"/>
          </p:nvPr>
        </p:nvSpPr>
        <p:spPr/>
        <p:txBody>
          <a:bodyPr/>
          <a:lstStyle/>
          <a:p>
            <a:fld id="{5628B8C8-E5E3-45A1-BE4B-E9D13A42FE96}" type="datetime1">
              <a:rPr lang="de-DE" noProof="0" smtClean="0"/>
              <a:t>24.04.2023</a:t>
            </a:fld>
            <a:endParaRPr lang="de-DE" noProof="0" dirty="0"/>
          </a:p>
        </p:txBody>
      </p:sp>
      <p:sp>
        <p:nvSpPr>
          <p:cNvPr id="6" name="Copyright Fraunhofer">
            <a:extLst>
              <a:ext uri="{FF2B5EF4-FFF2-40B4-BE49-F238E27FC236}">
                <a16:creationId xmlns:a16="http://schemas.microsoft.com/office/drawing/2014/main" id="{F09CF1CB-7C21-4B1B-8641-DD8AC9A83CB3}"/>
              </a:ext>
            </a:extLst>
          </p:cNvPr>
          <p:cNvSpPr>
            <a:spLocks noGrp="1"/>
          </p:cNvSpPr>
          <p:nvPr>
            <p:ph type="ftr" sz="quarter" idx="13"/>
          </p:nvPr>
        </p:nvSpPr>
        <p:spPr/>
        <p:txBody>
          <a:bodyPr/>
          <a:lstStyle/>
          <a:p>
            <a:r>
              <a:rPr lang="de-DE" noProof="0"/>
              <a:t>© Fraunhofer IAIS</a:t>
            </a:r>
            <a:endParaRPr lang="de-DE" noProof="0" dirty="0"/>
          </a:p>
        </p:txBody>
      </p:sp>
      <p:sp>
        <p:nvSpPr>
          <p:cNvPr id="7" name="Foliennummernplatzhalter 6">
            <a:extLst>
              <a:ext uri="{FF2B5EF4-FFF2-40B4-BE49-F238E27FC236}">
                <a16:creationId xmlns:a16="http://schemas.microsoft.com/office/drawing/2014/main" id="{30AB71B0-9D5B-4CFF-97F3-7D9E421F2DA8}"/>
              </a:ext>
            </a:extLst>
          </p:cNvPr>
          <p:cNvSpPr>
            <a:spLocks noGrp="1"/>
          </p:cNvSpPr>
          <p:nvPr>
            <p:ph type="sldNum" sz="quarter" idx="14"/>
          </p:nvPr>
        </p:nvSpPr>
        <p:spPr/>
        <p:txBody>
          <a:bodyPr/>
          <a:lstStyle/>
          <a:p>
            <a:r>
              <a:rPr lang="de-DE" noProof="0"/>
              <a:t>Seite</a:t>
            </a:r>
            <a:r>
              <a:rPr lang="en-US"/>
              <a:t> </a:t>
            </a:r>
            <a:fld id="{401BA3E4-5E55-4F99-AF09-CC6D6B2539E2}" type="slidenum">
              <a:rPr lang="en-US" smtClean="0"/>
              <a:pPr/>
              <a:t>‹#›</a:t>
            </a:fld>
            <a:endParaRPr lang="en-US" dirty="0"/>
          </a:p>
        </p:txBody>
      </p:sp>
    </p:spTree>
    <p:extLst>
      <p:ext uri="{BB962C8B-B14F-4D97-AF65-F5344CB8AC3E}">
        <p14:creationId xmlns:p14="http://schemas.microsoft.com/office/powerpoint/2010/main" val="28131488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apitelfolie mit Beschreibung 2">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349824474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8" name="Grafik 7">
            <a:extLst>
              <a:ext uri="{FF2B5EF4-FFF2-40B4-BE49-F238E27FC236}">
                <a16:creationId xmlns:a16="http://schemas.microsoft.com/office/drawing/2014/main" id="{0EB8D40A-176A-4C73-94E8-E4F599039B24}"/>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0" y="0"/>
            <a:ext cx="12192000" cy="6158116"/>
          </a:xfrm>
          <a:prstGeom prst="rect">
            <a:avLst/>
          </a:prstGeom>
        </p:spPr>
      </p:pic>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478198" y="1999174"/>
            <a:ext cx="7346585" cy="1731243"/>
          </a:xfrm>
          <a:noFill/>
        </p:spPr>
        <p:txBody>
          <a:bodyPr wrap="square" lIns="0" tIns="0" rIns="0" bIns="0" anchor="t">
            <a:spAutoFit/>
          </a:bodyPr>
          <a:lstStyle>
            <a:lvl1pPr>
              <a:lnSpc>
                <a:spcPct val="110000"/>
              </a:lnSpc>
              <a:spcAft>
                <a:spcPts val="0"/>
              </a:spcAft>
              <a:defRPr sz="1600" b="0">
                <a:solidFill>
                  <a:schemeClr val="bg1"/>
                </a:solidFill>
                <a:latin typeface="+mj-lt"/>
              </a:defRPr>
            </a:lvl1pPr>
            <a:lvl2pPr>
              <a:lnSpc>
                <a:spcPts val="3200"/>
              </a:lnSpc>
              <a:spcAft>
                <a:spcPts val="640"/>
              </a:spcAft>
              <a:defRPr sz="4160" b="1">
                <a:solidFill>
                  <a:schemeClr val="bg1"/>
                </a:solidFill>
                <a:latin typeface="Frutiger LT Com 75 Black" panose="020B0A03040504030204" pitchFamily="34" charset="0"/>
              </a:defRPr>
            </a:lvl2pPr>
            <a:lvl3pPr>
              <a:lnSpc>
                <a:spcPct val="100000"/>
              </a:lnSpc>
              <a:spcAft>
                <a:spcPts val="0"/>
              </a:spcAft>
              <a:defRPr sz="3200" b="0">
                <a:solidFill>
                  <a:schemeClr val="bg1"/>
                </a:solidFill>
                <a:latin typeface="+mn-lt"/>
              </a:defRPr>
            </a:lvl3pPr>
            <a:lvl4pPr marL="0" indent="0">
              <a:lnSpc>
                <a:spcPts val="2080"/>
              </a:lnSpc>
              <a:spcBef>
                <a:spcPts val="2080"/>
              </a:spcBef>
              <a:spcAft>
                <a:spcPts val="0"/>
              </a:spcAft>
              <a:buNone/>
              <a:defRPr>
                <a:solidFill>
                  <a:schemeClr val="bg1"/>
                </a:solidFill>
              </a:defRPr>
            </a:lvl4pPr>
            <a:lvl5pPr>
              <a:spcAft>
                <a:spcPts val="0"/>
              </a:spcAft>
              <a:defRPr/>
            </a:lvl5pPr>
          </a:lstStyle>
          <a:p>
            <a:pPr lvl="0"/>
            <a:r>
              <a:rPr lang="de-DE" dirty="0"/>
              <a:t>Kapitelnummer </a:t>
            </a:r>
          </a:p>
          <a:p>
            <a:pPr lvl="1"/>
            <a:r>
              <a:rPr lang="de-DE" dirty="0"/>
              <a:t>—</a:t>
            </a:r>
          </a:p>
          <a:p>
            <a:pPr lvl="2"/>
            <a:r>
              <a:rPr lang="de-DE" dirty="0"/>
              <a:t>Headline groß, Frutiger LT </a:t>
            </a:r>
            <a:r>
              <a:rPr lang="de-DE" dirty="0" err="1"/>
              <a:t>Com</a:t>
            </a:r>
            <a:r>
              <a:rPr lang="de-DE" dirty="0"/>
              <a:t> Light, </a:t>
            </a:r>
            <a:br>
              <a:rPr lang="de-DE" dirty="0"/>
            </a:br>
            <a:r>
              <a:rPr lang="de-DE" dirty="0"/>
              <a:t>32 </a:t>
            </a:r>
            <a:r>
              <a:rPr lang="de-DE" dirty="0" err="1"/>
              <a:t>pt</a:t>
            </a:r>
            <a:r>
              <a:rPr lang="de-DE" dirty="0"/>
              <a:t>,</a:t>
            </a:r>
          </a:p>
        </p:txBody>
      </p:sp>
      <p:sp>
        <p:nvSpPr>
          <p:cNvPr id="5" name="Datumsplatzhalter 4">
            <a:extLst>
              <a:ext uri="{FF2B5EF4-FFF2-40B4-BE49-F238E27FC236}">
                <a16:creationId xmlns:a16="http://schemas.microsoft.com/office/drawing/2014/main" id="{52AD05C7-382B-438D-B349-2F1CC8C2BCCF}"/>
              </a:ext>
            </a:extLst>
          </p:cNvPr>
          <p:cNvSpPr>
            <a:spLocks noGrp="1"/>
          </p:cNvSpPr>
          <p:nvPr>
            <p:ph type="dt" sz="half" idx="12"/>
          </p:nvPr>
        </p:nvSpPr>
        <p:spPr/>
        <p:txBody>
          <a:bodyPr/>
          <a:lstStyle/>
          <a:p>
            <a:fld id="{7BE91928-DEAA-4105-8E60-05113752DBC8}" type="datetime1">
              <a:rPr lang="de-DE" noProof="0" smtClean="0"/>
              <a:t>24.04.2023</a:t>
            </a:fld>
            <a:endParaRPr lang="de-DE" noProof="0" dirty="0"/>
          </a:p>
        </p:txBody>
      </p:sp>
      <p:sp>
        <p:nvSpPr>
          <p:cNvPr id="6" name="Copyright Fraunhofer">
            <a:extLst>
              <a:ext uri="{FF2B5EF4-FFF2-40B4-BE49-F238E27FC236}">
                <a16:creationId xmlns:a16="http://schemas.microsoft.com/office/drawing/2014/main" id="{F4113842-5E3F-4997-8349-B76EB457E535}"/>
              </a:ext>
            </a:extLst>
          </p:cNvPr>
          <p:cNvSpPr>
            <a:spLocks noGrp="1"/>
          </p:cNvSpPr>
          <p:nvPr>
            <p:ph type="ftr" sz="quarter" idx="13"/>
          </p:nvPr>
        </p:nvSpPr>
        <p:spPr/>
        <p:txBody>
          <a:bodyPr/>
          <a:lstStyle/>
          <a:p>
            <a:r>
              <a:rPr lang="de-DE" noProof="0"/>
              <a:t>© Fraunhofer IAIS</a:t>
            </a:r>
            <a:endParaRPr lang="de-DE" noProof="0" dirty="0"/>
          </a:p>
        </p:txBody>
      </p:sp>
      <p:sp>
        <p:nvSpPr>
          <p:cNvPr id="7" name="Foliennummernplatzhalter 6">
            <a:extLst>
              <a:ext uri="{FF2B5EF4-FFF2-40B4-BE49-F238E27FC236}">
                <a16:creationId xmlns:a16="http://schemas.microsoft.com/office/drawing/2014/main" id="{63428535-A26E-4A75-A2D0-95960DB6BCF0}"/>
              </a:ext>
            </a:extLst>
          </p:cNvPr>
          <p:cNvSpPr>
            <a:spLocks noGrp="1"/>
          </p:cNvSpPr>
          <p:nvPr>
            <p:ph type="sldNum" sz="quarter" idx="14"/>
          </p:nvPr>
        </p:nvSpPr>
        <p:spPr/>
        <p:txBody>
          <a:bodyPr/>
          <a:lstStyle/>
          <a:p>
            <a:r>
              <a:rPr lang="de-DE" noProof="0"/>
              <a:t>Seite</a:t>
            </a:r>
            <a:r>
              <a:rPr lang="en-US"/>
              <a:t> </a:t>
            </a:r>
            <a:fld id="{401BA3E4-5E55-4F99-AF09-CC6D6B2539E2}" type="slidenum">
              <a:rPr lang="en-US" smtClean="0"/>
              <a:pPr/>
              <a:t>‹#›</a:t>
            </a:fld>
            <a:endParaRPr lang="en-US" dirty="0"/>
          </a:p>
        </p:txBody>
      </p:sp>
    </p:spTree>
    <p:extLst>
      <p:ext uri="{BB962C8B-B14F-4D97-AF65-F5344CB8AC3E}">
        <p14:creationId xmlns:p14="http://schemas.microsoft.com/office/powerpoint/2010/main" val="17337444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Kapitelfolie mit Bild">
    <p:spTree>
      <p:nvGrpSpPr>
        <p:cNvPr id="1" name=""/>
        <p:cNvGrpSpPr/>
        <p:nvPr/>
      </p:nvGrpSpPr>
      <p:grpSpPr>
        <a:xfrm>
          <a:off x="0" y="0"/>
          <a:ext cx="0" cy="0"/>
          <a:chOff x="0" y="0"/>
          <a:chExt cx="0" cy="0"/>
        </a:xfrm>
      </p:grpSpPr>
      <p:sp>
        <p:nvSpPr>
          <p:cNvPr id="3" name="Bildplatzhalter 2">
            <a:extLst>
              <a:ext uri="{FF2B5EF4-FFF2-40B4-BE49-F238E27FC236}">
                <a16:creationId xmlns:a16="http://schemas.microsoft.com/office/drawing/2014/main" id="{1F95B040-3B06-4B0B-8D83-A5A3D245C936}"/>
              </a:ext>
            </a:extLst>
          </p:cNvPr>
          <p:cNvSpPr>
            <a:spLocks noGrp="1"/>
          </p:cNvSpPr>
          <p:nvPr>
            <p:ph type="pic" sz="quarter" idx="15" hasCustomPrompt="1"/>
          </p:nvPr>
        </p:nvSpPr>
        <p:spPr>
          <a:xfrm>
            <a:off x="1506" y="0"/>
            <a:ext cx="12190494" cy="6158116"/>
          </a:xfrm>
          <a:solidFill>
            <a:schemeClr val="accent3">
              <a:lumMod val="60000"/>
              <a:lumOff val="40000"/>
            </a:schemeClr>
          </a:solidFill>
        </p:spPr>
        <p:txBody>
          <a:bodyPr tIns="0" anchor="t" anchorCtr="0">
            <a:noAutofit/>
          </a:bodyPr>
          <a:lstStyle>
            <a:lvl1pPr algn="ctr">
              <a:defRPr>
                <a:solidFill>
                  <a:schemeClr val="bg1"/>
                </a:solidFill>
              </a:defRPr>
            </a:lvl1pPr>
          </a:lstStyle>
          <a:p>
            <a:pPr marL="0" marR="0" lvl="0" indent="0" algn="l" defTabSz="914400" rtl="0" eaLnBrk="1" fontAlgn="auto" latinLnBrk="0" hangingPunct="1">
              <a:lnSpc>
                <a:spcPct val="110000"/>
              </a:lnSpc>
              <a:spcBef>
                <a:spcPts val="0"/>
              </a:spcBef>
              <a:spcAft>
                <a:spcPts val="1900"/>
              </a:spcAft>
              <a:buClrTx/>
              <a:buSzTx/>
              <a:buFont typeface="Arial" panose="020B0604020202020204" pitchFamily="34" charset="0"/>
              <a:buNone/>
              <a:tabLst/>
              <a:defRPr/>
            </a:pPr>
            <a:r>
              <a:rPr kumimoji="0" lang="en-US" sz="1600" b="0" i="0" u="none" strike="noStrike" kern="1200" cap="none" spc="0" normalizeH="0" baseline="0" noProof="0" dirty="0">
                <a:ln>
                  <a:noFill/>
                </a:ln>
                <a:solidFill>
                  <a:srgbClr val="179C7D"/>
                </a:solidFill>
                <a:effectLst/>
                <a:uLnTx/>
                <a:uFillTx/>
                <a:latin typeface="Frutiger LT Com 65 Bold"/>
                <a:ea typeface="+mn-ea"/>
                <a:cs typeface="+mn-cs"/>
              </a:rPr>
              <a:t>Bild </a:t>
            </a:r>
            <a:r>
              <a:rPr kumimoji="0" lang="en-US" sz="1600" b="0" i="0" u="none" strike="noStrike" kern="1200" cap="none" spc="0" normalizeH="0" baseline="0" noProof="0" dirty="0" err="1">
                <a:ln>
                  <a:noFill/>
                </a:ln>
                <a:solidFill>
                  <a:srgbClr val="179C7D"/>
                </a:solidFill>
                <a:effectLst/>
                <a:uLnTx/>
                <a:uFillTx/>
                <a:latin typeface="Frutiger LT Com 65 Bold"/>
                <a:ea typeface="+mn-ea"/>
                <a:cs typeface="+mn-cs"/>
              </a:rPr>
              <a:t>einfügen</a:t>
            </a:r>
            <a:endParaRPr kumimoji="0" lang="en-US" sz="1600" b="0" i="0" u="none" strike="noStrike" kern="1200" cap="none" spc="0" normalizeH="0" baseline="0" noProof="0" dirty="0">
              <a:ln>
                <a:noFill/>
              </a:ln>
              <a:solidFill>
                <a:srgbClr val="179C7D"/>
              </a:solidFill>
              <a:effectLst/>
              <a:uLnTx/>
              <a:uFillTx/>
              <a:latin typeface="Frutiger LT Com 65 Bold"/>
              <a:ea typeface="+mn-ea"/>
              <a:cs typeface="+mn-cs"/>
            </a:endParaRPr>
          </a:p>
        </p:txBody>
      </p:sp>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134708602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478198" y="1999174"/>
            <a:ext cx="7346585" cy="1731243"/>
          </a:xfrm>
          <a:noFill/>
        </p:spPr>
        <p:txBody>
          <a:bodyPr wrap="square" lIns="0" tIns="0" rIns="0" bIns="0" anchor="t">
            <a:spAutoFit/>
          </a:bodyPr>
          <a:lstStyle>
            <a:lvl1pPr>
              <a:lnSpc>
                <a:spcPct val="110000"/>
              </a:lnSpc>
              <a:spcAft>
                <a:spcPts val="0"/>
              </a:spcAft>
              <a:defRPr sz="1600" b="0">
                <a:solidFill>
                  <a:schemeClr val="bg1"/>
                </a:solidFill>
                <a:latin typeface="+mj-lt"/>
              </a:defRPr>
            </a:lvl1pPr>
            <a:lvl2pPr>
              <a:lnSpc>
                <a:spcPts val="3200"/>
              </a:lnSpc>
              <a:spcAft>
                <a:spcPts val="640"/>
              </a:spcAft>
              <a:defRPr sz="4160" b="1">
                <a:solidFill>
                  <a:schemeClr val="bg1"/>
                </a:solidFill>
                <a:latin typeface="Frutiger LT Com 75 Black" panose="020B0A03040504030204" pitchFamily="34" charset="0"/>
              </a:defRPr>
            </a:lvl2pPr>
            <a:lvl3pPr>
              <a:lnSpc>
                <a:spcPct val="100000"/>
              </a:lnSpc>
              <a:spcAft>
                <a:spcPts val="0"/>
              </a:spcAft>
              <a:defRPr sz="3200" b="0">
                <a:solidFill>
                  <a:schemeClr val="bg1"/>
                </a:solidFill>
                <a:latin typeface="+mn-lt"/>
              </a:defRPr>
            </a:lvl3pPr>
            <a:lvl4pPr marL="0" indent="0">
              <a:lnSpc>
                <a:spcPts val="2080"/>
              </a:lnSpc>
              <a:spcBef>
                <a:spcPts val="2080"/>
              </a:spcBef>
              <a:spcAft>
                <a:spcPts val="0"/>
              </a:spcAft>
              <a:buNone/>
              <a:defRPr>
                <a:solidFill>
                  <a:schemeClr val="bg1"/>
                </a:solidFill>
              </a:defRPr>
            </a:lvl4pPr>
            <a:lvl5pPr>
              <a:spcAft>
                <a:spcPts val="0"/>
              </a:spcAft>
              <a:defRPr/>
            </a:lvl5pPr>
          </a:lstStyle>
          <a:p>
            <a:pPr lvl="0"/>
            <a:r>
              <a:rPr lang="de-DE" dirty="0"/>
              <a:t>Kapitelnummer </a:t>
            </a:r>
          </a:p>
          <a:p>
            <a:pPr lvl="1"/>
            <a:r>
              <a:rPr lang="de-DE" dirty="0"/>
              <a:t>—</a:t>
            </a:r>
          </a:p>
          <a:p>
            <a:pPr lvl="2"/>
            <a:r>
              <a:rPr lang="de-DE" dirty="0"/>
              <a:t>Headline groß, Frutiger LT </a:t>
            </a:r>
            <a:r>
              <a:rPr lang="de-DE" dirty="0" err="1"/>
              <a:t>Com</a:t>
            </a:r>
            <a:r>
              <a:rPr lang="de-DE" dirty="0"/>
              <a:t> Light, </a:t>
            </a:r>
            <a:br>
              <a:rPr lang="de-DE" dirty="0"/>
            </a:br>
            <a:r>
              <a:rPr lang="de-DE" dirty="0"/>
              <a:t>32 </a:t>
            </a:r>
            <a:r>
              <a:rPr lang="de-DE" dirty="0" err="1"/>
              <a:t>pt</a:t>
            </a:r>
            <a:r>
              <a:rPr lang="de-DE" dirty="0"/>
              <a:t>,</a:t>
            </a:r>
          </a:p>
        </p:txBody>
      </p:sp>
      <p:sp>
        <p:nvSpPr>
          <p:cNvPr id="5" name="Datumsplatzhalter 4">
            <a:extLst>
              <a:ext uri="{FF2B5EF4-FFF2-40B4-BE49-F238E27FC236}">
                <a16:creationId xmlns:a16="http://schemas.microsoft.com/office/drawing/2014/main" id="{52AD05C7-382B-438D-B349-2F1CC8C2BCCF}"/>
              </a:ext>
            </a:extLst>
          </p:cNvPr>
          <p:cNvSpPr>
            <a:spLocks noGrp="1"/>
          </p:cNvSpPr>
          <p:nvPr>
            <p:ph type="dt" sz="half" idx="12"/>
          </p:nvPr>
        </p:nvSpPr>
        <p:spPr/>
        <p:txBody>
          <a:bodyPr/>
          <a:lstStyle/>
          <a:p>
            <a:fld id="{66C23DD0-D105-40F9-8C35-98D018F53199}" type="datetime1">
              <a:rPr lang="de-DE" noProof="0" smtClean="0"/>
              <a:t>24.04.2023</a:t>
            </a:fld>
            <a:endParaRPr lang="de-DE" noProof="0" dirty="0"/>
          </a:p>
        </p:txBody>
      </p:sp>
      <p:sp>
        <p:nvSpPr>
          <p:cNvPr id="6" name="Copyright Fraunhofer">
            <a:extLst>
              <a:ext uri="{FF2B5EF4-FFF2-40B4-BE49-F238E27FC236}">
                <a16:creationId xmlns:a16="http://schemas.microsoft.com/office/drawing/2014/main" id="{F4113842-5E3F-4997-8349-B76EB457E535}"/>
              </a:ext>
            </a:extLst>
          </p:cNvPr>
          <p:cNvSpPr>
            <a:spLocks noGrp="1"/>
          </p:cNvSpPr>
          <p:nvPr>
            <p:ph type="ftr" sz="quarter" idx="13"/>
          </p:nvPr>
        </p:nvSpPr>
        <p:spPr/>
        <p:txBody>
          <a:bodyPr/>
          <a:lstStyle/>
          <a:p>
            <a:r>
              <a:rPr lang="de-DE" noProof="0"/>
              <a:t>© Fraunhofer IAIS</a:t>
            </a:r>
            <a:endParaRPr lang="de-DE" noProof="0" dirty="0"/>
          </a:p>
        </p:txBody>
      </p:sp>
      <p:sp>
        <p:nvSpPr>
          <p:cNvPr id="7" name="Foliennummernplatzhalter 6">
            <a:extLst>
              <a:ext uri="{FF2B5EF4-FFF2-40B4-BE49-F238E27FC236}">
                <a16:creationId xmlns:a16="http://schemas.microsoft.com/office/drawing/2014/main" id="{63428535-A26E-4A75-A2D0-95960DB6BCF0}"/>
              </a:ext>
            </a:extLst>
          </p:cNvPr>
          <p:cNvSpPr>
            <a:spLocks noGrp="1"/>
          </p:cNvSpPr>
          <p:nvPr>
            <p:ph type="sldNum" sz="quarter" idx="14"/>
          </p:nvPr>
        </p:nvSpPr>
        <p:spPr/>
        <p:txBody>
          <a:bodyPr/>
          <a:lstStyle/>
          <a:p>
            <a:r>
              <a:rPr lang="de-DE" noProof="0"/>
              <a:t>Seite</a:t>
            </a:r>
            <a:r>
              <a:rPr lang="en-US"/>
              <a:t> </a:t>
            </a:r>
            <a:fld id="{401BA3E4-5E55-4F99-AF09-CC6D6B2539E2}" type="slidenum">
              <a:rPr lang="en-US" smtClean="0"/>
              <a:pPr/>
              <a:t>‹#›</a:t>
            </a:fld>
            <a:endParaRPr lang="en-US" dirty="0"/>
          </a:p>
        </p:txBody>
      </p:sp>
    </p:spTree>
    <p:extLst>
      <p:ext uri="{BB962C8B-B14F-4D97-AF65-F5344CB8AC3E}">
        <p14:creationId xmlns:p14="http://schemas.microsoft.com/office/powerpoint/2010/main" val="3919679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DECA0-CEFA-CBE9-4E88-E3C3291FB7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D740CB3-4D12-28BF-2796-D8A0214F39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06DDA9-A36C-9141-E9DC-84702DB1ABC5}"/>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5" name="Footer Placeholder 4">
            <a:extLst>
              <a:ext uri="{FF2B5EF4-FFF2-40B4-BE49-F238E27FC236}">
                <a16:creationId xmlns:a16="http://schemas.microsoft.com/office/drawing/2014/main" id="{F446A312-3CE7-E40C-8846-86799DC5BF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F1E6A1-F6E1-BC62-309F-4B5F9F05B0CA}"/>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27007157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nhalt – 2 Spalten">
    <p:spTree>
      <p:nvGrpSpPr>
        <p:cNvPr id="1" name=""/>
        <p:cNvGrpSpPr/>
        <p:nvPr/>
      </p:nvGrpSpPr>
      <p:grpSpPr>
        <a:xfrm>
          <a:off x="0" y="0"/>
          <a:ext cx="0" cy="0"/>
          <a:chOff x="0" y="0"/>
          <a:chExt cx="0" cy="0"/>
        </a:xfrm>
      </p:grpSpPr>
      <p:graphicFrame>
        <p:nvGraphicFramePr>
          <p:cNvPr id="7" name="Objekt 6" hidden="1">
            <a:extLst>
              <a:ext uri="{FF2B5EF4-FFF2-40B4-BE49-F238E27FC236}">
                <a16:creationId xmlns:a16="http://schemas.microsoft.com/office/drawing/2014/main" id="{2C7AF347-EE19-4A49-ACB3-3F7316F7E1D7}"/>
              </a:ext>
            </a:extLst>
          </p:cNvPr>
          <p:cNvGraphicFramePr>
            <a:graphicFrameLocks noChangeAspect="1"/>
          </p:cNvGraphicFramePr>
          <p:nvPr userDrawn="1">
            <p:custDataLst>
              <p:tags r:id="rId1"/>
            </p:custDataLst>
            <p:extLst>
              <p:ext uri="{D42A27DB-BD31-4B8C-83A1-F6EECF244321}">
                <p14:modId xmlns:p14="http://schemas.microsoft.com/office/powerpoint/2010/main" val="394216407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7" name="Objekt 6" hidden="1">
                        <a:extLst>
                          <a:ext uri="{FF2B5EF4-FFF2-40B4-BE49-F238E27FC236}">
                            <a16:creationId xmlns:a16="http://schemas.microsoft.com/office/drawing/2014/main" id="{2C7AF347-EE19-4A49-ACB3-3F7316F7E1D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p:txBody>
          <a:bodyPr vert="horz"/>
          <a:lstStyle/>
          <a:p>
            <a:r>
              <a:rPr lang="de-DE"/>
              <a:t>Mastertitelformat bearbeiten</a:t>
            </a:r>
            <a:endParaRPr lang="en-US"/>
          </a:p>
        </p:txBody>
      </p:sp>
      <p:sp>
        <p:nvSpPr>
          <p:cNvPr id="8" name="Datumsplatzhalter 7">
            <a:extLst>
              <a:ext uri="{FF2B5EF4-FFF2-40B4-BE49-F238E27FC236}">
                <a16:creationId xmlns:a16="http://schemas.microsoft.com/office/drawing/2014/main" id="{DDBBD9DA-78F9-4E62-A16F-A3EAEE483A54}"/>
              </a:ext>
            </a:extLst>
          </p:cNvPr>
          <p:cNvSpPr>
            <a:spLocks noGrp="1"/>
          </p:cNvSpPr>
          <p:nvPr>
            <p:ph type="dt" sz="half" idx="10"/>
          </p:nvPr>
        </p:nvSpPr>
        <p:spPr/>
        <p:txBody>
          <a:bodyPr/>
          <a:lstStyle/>
          <a:p>
            <a:fld id="{5E724197-14E0-43C1-BE93-C2F3FE8F73F8}" type="datetime1">
              <a:rPr lang="de-DE" noProof="0" smtClean="0"/>
              <a:t>24.04.2023</a:t>
            </a:fld>
            <a:endParaRPr lang="de-DE" noProof="0" dirty="0"/>
          </a:p>
        </p:txBody>
      </p:sp>
      <p:sp>
        <p:nvSpPr>
          <p:cNvPr id="9" name="Copyright Fraunhofer">
            <a:extLst>
              <a:ext uri="{FF2B5EF4-FFF2-40B4-BE49-F238E27FC236}">
                <a16:creationId xmlns:a16="http://schemas.microsoft.com/office/drawing/2014/main" id="{68024DD5-D614-4E40-8330-76F9312A0541}"/>
              </a:ext>
            </a:extLst>
          </p:cNvPr>
          <p:cNvSpPr>
            <a:spLocks noGrp="1"/>
          </p:cNvSpPr>
          <p:nvPr>
            <p:ph type="ftr" sz="quarter" idx="11"/>
          </p:nvPr>
        </p:nvSpPr>
        <p:spPr/>
        <p:txBody>
          <a:bodyPr/>
          <a:lstStyle/>
          <a:p>
            <a:r>
              <a:rPr lang="de-DE" noProof="0"/>
              <a:t>© Fraunhofer IAIS</a:t>
            </a:r>
            <a:endParaRPr lang="de-DE" noProof="0" dirty="0"/>
          </a:p>
        </p:txBody>
      </p:sp>
      <p:sp>
        <p:nvSpPr>
          <p:cNvPr id="10" name="Foliennummernplatzhalter 9">
            <a:extLst>
              <a:ext uri="{FF2B5EF4-FFF2-40B4-BE49-F238E27FC236}">
                <a16:creationId xmlns:a16="http://schemas.microsoft.com/office/drawing/2014/main" id="{54063AB9-A95E-44E6-BF4C-CF29833128BA}"/>
              </a:ext>
            </a:extLst>
          </p:cNvPr>
          <p:cNvSpPr>
            <a:spLocks noGrp="1"/>
          </p:cNvSpPr>
          <p:nvPr>
            <p:ph type="sldNum" sz="quarter" idx="12"/>
          </p:nvPr>
        </p:nvSpPr>
        <p:spPr/>
        <p:txBody>
          <a:bodyPr/>
          <a:lstStyle/>
          <a:p>
            <a:r>
              <a:rPr lang="de-DE" noProof="0"/>
              <a:t>Seite</a:t>
            </a:r>
            <a:r>
              <a:rPr lang="en-US"/>
              <a:t> </a:t>
            </a:r>
            <a:fld id="{401BA3E4-5E55-4F99-AF09-CC6D6B2539E2}" type="slidenum">
              <a:rPr lang="en-US" smtClean="0"/>
              <a:pPr/>
              <a:t>‹#›</a:t>
            </a:fld>
            <a:endParaRPr lang="en-US" dirty="0"/>
          </a:p>
        </p:txBody>
      </p:sp>
      <p:sp>
        <p:nvSpPr>
          <p:cNvPr id="4" name="Textplatzhalter 3">
            <a:extLst>
              <a:ext uri="{FF2B5EF4-FFF2-40B4-BE49-F238E27FC236}">
                <a16:creationId xmlns:a16="http://schemas.microsoft.com/office/drawing/2014/main" id="{594FD133-02A3-4CCE-886B-5D61839C10ED}"/>
              </a:ext>
            </a:extLst>
          </p:cNvPr>
          <p:cNvSpPr>
            <a:spLocks noGrp="1"/>
          </p:cNvSpPr>
          <p:nvPr>
            <p:ph type="body" sz="quarter" idx="13" hasCustomPrompt="1"/>
          </p:nvPr>
        </p:nvSpPr>
        <p:spPr>
          <a:xfrm>
            <a:off x="479425" y="778321"/>
            <a:ext cx="11233150" cy="318933"/>
          </a:xfrm>
        </p:spPr>
        <p:txBody>
          <a:bodyPr/>
          <a:lstStyle>
            <a:lvl1pPr>
              <a:defRPr sz="2000">
                <a:solidFill>
                  <a:schemeClr val="accent2"/>
                </a:solidFill>
                <a:latin typeface="+mn-lt"/>
              </a:defRPr>
            </a:lvl1pPr>
          </a:lstStyle>
          <a:p>
            <a:pPr lvl="0"/>
            <a:r>
              <a:rPr lang="de-DE" dirty="0" err="1"/>
              <a:t>Subline</a:t>
            </a:r>
            <a:endParaRPr lang="en-US" dirty="0"/>
          </a:p>
        </p:txBody>
      </p:sp>
      <p:sp>
        <p:nvSpPr>
          <p:cNvPr id="5" name="Textplatzhalter 4">
            <a:extLst>
              <a:ext uri="{FF2B5EF4-FFF2-40B4-BE49-F238E27FC236}">
                <a16:creationId xmlns:a16="http://schemas.microsoft.com/office/drawing/2014/main" id="{7A89D932-8DCF-4ABE-8120-3CC2C601E53E}"/>
              </a:ext>
            </a:extLst>
          </p:cNvPr>
          <p:cNvSpPr>
            <a:spLocks noGrp="1"/>
          </p:cNvSpPr>
          <p:nvPr>
            <p:ph type="body" sz="quarter" idx="14"/>
          </p:nvPr>
        </p:nvSpPr>
        <p:spPr>
          <a:xfrm>
            <a:off x="478199" y="1703388"/>
            <a:ext cx="5437188" cy="4281487"/>
          </a:xfrm>
        </p:spPr>
        <p:txBody>
          <a:bodyPr>
            <a:noAutofit/>
          </a:bodyPr>
          <a:lstStyle/>
          <a:p>
            <a:pPr lvl="0"/>
            <a:r>
              <a:rPr lang="de-DE" noProof="0"/>
              <a:t>Mastertextformat bearbeiten</a:t>
            </a:r>
          </a:p>
        </p:txBody>
      </p:sp>
      <p:sp>
        <p:nvSpPr>
          <p:cNvPr id="11" name="Textplatzhalter 10">
            <a:extLst>
              <a:ext uri="{FF2B5EF4-FFF2-40B4-BE49-F238E27FC236}">
                <a16:creationId xmlns:a16="http://schemas.microsoft.com/office/drawing/2014/main" id="{8C4159C6-A7FF-4C08-A59E-47F61391CA70}"/>
              </a:ext>
            </a:extLst>
          </p:cNvPr>
          <p:cNvSpPr>
            <a:spLocks noGrp="1"/>
          </p:cNvSpPr>
          <p:nvPr>
            <p:ph type="body" sz="quarter" idx="15"/>
          </p:nvPr>
        </p:nvSpPr>
        <p:spPr>
          <a:xfrm>
            <a:off x="6275388" y="1703388"/>
            <a:ext cx="5437187" cy="4281487"/>
          </a:xfrm>
        </p:spPr>
        <p:txBody>
          <a:bodyPr>
            <a:noAutofit/>
          </a:bodyPr>
          <a:lstStyle/>
          <a:p>
            <a:pPr lvl="0"/>
            <a:r>
              <a:rPr lang="de-DE" noProof="0"/>
              <a:t>Mastertextformat bearbeiten</a:t>
            </a:r>
          </a:p>
        </p:txBody>
      </p:sp>
    </p:spTree>
    <p:extLst>
      <p:ext uri="{BB962C8B-B14F-4D97-AF65-F5344CB8AC3E}">
        <p14:creationId xmlns:p14="http://schemas.microsoft.com/office/powerpoint/2010/main" val="33395059"/>
      </p:ext>
    </p:extLst>
  </p:cSld>
  <p:clrMapOvr>
    <a:masterClrMapping/>
  </p:clrMapOvr>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nhalt – 3 Spalten">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19BFEDD4-0A61-4DAA-847E-5542C0836BF5}"/>
              </a:ext>
            </a:extLst>
          </p:cNvPr>
          <p:cNvGraphicFramePr>
            <a:graphicFrameLocks noChangeAspect="1"/>
          </p:cNvGraphicFramePr>
          <p:nvPr userDrawn="1">
            <p:custDataLst>
              <p:tags r:id="rId1"/>
            </p:custDataLst>
            <p:extLst>
              <p:ext uri="{D42A27DB-BD31-4B8C-83A1-F6EECF244321}">
                <p14:modId xmlns:p14="http://schemas.microsoft.com/office/powerpoint/2010/main" val="248700351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9" name="Objekt 8" hidden="1">
                        <a:extLst>
                          <a:ext uri="{FF2B5EF4-FFF2-40B4-BE49-F238E27FC236}">
                            <a16:creationId xmlns:a16="http://schemas.microsoft.com/office/drawing/2014/main" id="{19BFEDD4-0A61-4DAA-847E-5542C0836BF5}"/>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p:txBody>
          <a:bodyPr vert="horz"/>
          <a:lstStyle/>
          <a:p>
            <a:r>
              <a:rPr lang="de-DE"/>
              <a:t>Mastertitelformat bearbeiten</a:t>
            </a:r>
            <a:endParaRPr lang="en-US"/>
          </a:p>
        </p:txBody>
      </p:sp>
      <p:sp>
        <p:nvSpPr>
          <p:cNvPr id="7" name="Datumsplatzhalter 6">
            <a:extLst>
              <a:ext uri="{FF2B5EF4-FFF2-40B4-BE49-F238E27FC236}">
                <a16:creationId xmlns:a16="http://schemas.microsoft.com/office/drawing/2014/main" id="{5A3A3249-3413-4CB5-A695-6373FE349003}"/>
              </a:ext>
            </a:extLst>
          </p:cNvPr>
          <p:cNvSpPr>
            <a:spLocks noGrp="1"/>
          </p:cNvSpPr>
          <p:nvPr>
            <p:ph type="dt" sz="half" idx="10"/>
          </p:nvPr>
        </p:nvSpPr>
        <p:spPr/>
        <p:txBody>
          <a:bodyPr/>
          <a:lstStyle/>
          <a:p>
            <a:fld id="{7A1F014F-D574-40CA-9FCE-D3C6D1E698E5}" type="datetime1">
              <a:rPr lang="de-DE" noProof="0" smtClean="0"/>
              <a:t>24.04.2023</a:t>
            </a:fld>
            <a:endParaRPr lang="de-DE" noProof="0" dirty="0"/>
          </a:p>
        </p:txBody>
      </p:sp>
      <p:sp>
        <p:nvSpPr>
          <p:cNvPr id="8" name="Copyright Fraunhofer">
            <a:extLst>
              <a:ext uri="{FF2B5EF4-FFF2-40B4-BE49-F238E27FC236}">
                <a16:creationId xmlns:a16="http://schemas.microsoft.com/office/drawing/2014/main" id="{97173DEC-80BC-41B9-97B7-7718E8E2756C}"/>
              </a:ext>
            </a:extLst>
          </p:cNvPr>
          <p:cNvSpPr>
            <a:spLocks noGrp="1"/>
          </p:cNvSpPr>
          <p:nvPr>
            <p:ph type="ftr" sz="quarter" idx="11"/>
          </p:nvPr>
        </p:nvSpPr>
        <p:spPr/>
        <p:txBody>
          <a:bodyPr/>
          <a:lstStyle/>
          <a:p>
            <a:r>
              <a:rPr lang="de-DE" noProof="0"/>
              <a:t>© Fraunhofer IAIS</a:t>
            </a:r>
            <a:endParaRPr lang="de-DE" noProof="0" dirty="0"/>
          </a:p>
        </p:txBody>
      </p:sp>
      <p:sp>
        <p:nvSpPr>
          <p:cNvPr id="10" name="Foliennummernplatzhalter 9">
            <a:extLst>
              <a:ext uri="{FF2B5EF4-FFF2-40B4-BE49-F238E27FC236}">
                <a16:creationId xmlns:a16="http://schemas.microsoft.com/office/drawing/2014/main" id="{3BA71267-E3FD-4A93-BE1B-8DD361058AD1}"/>
              </a:ext>
            </a:extLst>
          </p:cNvPr>
          <p:cNvSpPr>
            <a:spLocks noGrp="1"/>
          </p:cNvSpPr>
          <p:nvPr>
            <p:ph type="sldNum" sz="quarter" idx="12"/>
          </p:nvPr>
        </p:nvSpPr>
        <p:spPr/>
        <p:txBody>
          <a:bodyPr/>
          <a:lstStyle/>
          <a:p>
            <a:r>
              <a:rPr lang="de-DE" noProof="0"/>
              <a:t>Seite</a:t>
            </a:r>
            <a:r>
              <a:rPr lang="en-US"/>
              <a:t> </a:t>
            </a:r>
            <a:fld id="{401BA3E4-5E55-4F99-AF09-CC6D6B2539E2}" type="slidenum">
              <a:rPr lang="en-US" smtClean="0"/>
              <a:pPr/>
              <a:t>‹#›</a:t>
            </a:fld>
            <a:endParaRPr lang="en-US" dirty="0"/>
          </a:p>
        </p:txBody>
      </p:sp>
      <p:sp>
        <p:nvSpPr>
          <p:cNvPr id="4" name="Textplatzhalter 3">
            <a:extLst>
              <a:ext uri="{FF2B5EF4-FFF2-40B4-BE49-F238E27FC236}">
                <a16:creationId xmlns:a16="http://schemas.microsoft.com/office/drawing/2014/main" id="{841153CC-8B9B-4F23-A87D-CDC7D540D2D7}"/>
              </a:ext>
            </a:extLst>
          </p:cNvPr>
          <p:cNvSpPr>
            <a:spLocks noGrp="1"/>
          </p:cNvSpPr>
          <p:nvPr>
            <p:ph type="body" sz="quarter" idx="13" hasCustomPrompt="1"/>
          </p:nvPr>
        </p:nvSpPr>
        <p:spPr>
          <a:xfrm>
            <a:off x="479425" y="778321"/>
            <a:ext cx="11233150" cy="319318"/>
          </a:xfrm>
        </p:spPr>
        <p:txBody>
          <a:bodyPr/>
          <a:lstStyle>
            <a:lvl1pPr>
              <a:defRPr sz="2000">
                <a:solidFill>
                  <a:schemeClr val="accent2"/>
                </a:solidFill>
                <a:latin typeface="+mn-lt"/>
              </a:defRPr>
            </a:lvl1pPr>
          </a:lstStyle>
          <a:p>
            <a:pPr lvl="0"/>
            <a:r>
              <a:rPr lang="de-DE"/>
              <a:t>Subline</a:t>
            </a:r>
            <a:endParaRPr lang="en-US" dirty="0"/>
          </a:p>
        </p:txBody>
      </p:sp>
      <p:sp>
        <p:nvSpPr>
          <p:cNvPr id="5" name="Textplatzhalter 4">
            <a:extLst>
              <a:ext uri="{FF2B5EF4-FFF2-40B4-BE49-F238E27FC236}">
                <a16:creationId xmlns:a16="http://schemas.microsoft.com/office/drawing/2014/main" id="{5AAA71AE-8A22-4F1C-8598-F96615B924D7}"/>
              </a:ext>
            </a:extLst>
          </p:cNvPr>
          <p:cNvSpPr>
            <a:spLocks noGrp="1"/>
          </p:cNvSpPr>
          <p:nvPr>
            <p:ph type="body" sz="quarter" idx="14"/>
          </p:nvPr>
        </p:nvSpPr>
        <p:spPr>
          <a:xfrm>
            <a:off x="478199" y="1703388"/>
            <a:ext cx="3492500" cy="4281487"/>
          </a:xfrm>
        </p:spPr>
        <p:txBody>
          <a:bodyPr>
            <a:noAutofit/>
          </a:bodyPr>
          <a:lstStyle/>
          <a:p>
            <a:pPr lvl="0"/>
            <a:r>
              <a:rPr lang="de-DE" noProof="0"/>
              <a:t>Mastertextformat bearbeiten</a:t>
            </a:r>
          </a:p>
        </p:txBody>
      </p:sp>
      <p:sp>
        <p:nvSpPr>
          <p:cNvPr id="11" name="Textplatzhalter 10">
            <a:extLst>
              <a:ext uri="{FF2B5EF4-FFF2-40B4-BE49-F238E27FC236}">
                <a16:creationId xmlns:a16="http://schemas.microsoft.com/office/drawing/2014/main" id="{6F587FD1-7E1D-43C5-AEEB-11FB82BEE617}"/>
              </a:ext>
            </a:extLst>
          </p:cNvPr>
          <p:cNvSpPr>
            <a:spLocks noGrp="1"/>
          </p:cNvSpPr>
          <p:nvPr>
            <p:ph type="body" sz="quarter" idx="15"/>
          </p:nvPr>
        </p:nvSpPr>
        <p:spPr>
          <a:xfrm>
            <a:off x="4332288" y="1703388"/>
            <a:ext cx="3492500" cy="4281487"/>
          </a:xfrm>
        </p:spPr>
        <p:txBody>
          <a:bodyPr>
            <a:noAutofit/>
          </a:bodyPr>
          <a:lstStyle>
            <a:lvl9pPr>
              <a:buAutoNum type="arabicPeriod"/>
              <a:defRPr/>
            </a:lvl9pPr>
          </a:lstStyle>
          <a:p>
            <a:pPr lvl="0"/>
            <a:r>
              <a:rPr lang="de-DE" noProof="0"/>
              <a:t>Mastertextformat bearbeiten</a:t>
            </a:r>
          </a:p>
        </p:txBody>
      </p:sp>
      <p:sp>
        <p:nvSpPr>
          <p:cNvPr id="13" name="Textplatzhalter 12">
            <a:extLst>
              <a:ext uri="{FF2B5EF4-FFF2-40B4-BE49-F238E27FC236}">
                <a16:creationId xmlns:a16="http://schemas.microsoft.com/office/drawing/2014/main" id="{2D288D47-B1E2-4566-B8EC-6D108A695254}"/>
              </a:ext>
            </a:extLst>
          </p:cNvPr>
          <p:cNvSpPr>
            <a:spLocks noGrp="1"/>
          </p:cNvSpPr>
          <p:nvPr>
            <p:ph type="body" sz="quarter" idx="16"/>
          </p:nvPr>
        </p:nvSpPr>
        <p:spPr>
          <a:xfrm>
            <a:off x="8220075" y="1703388"/>
            <a:ext cx="3492500" cy="4281487"/>
          </a:xfrm>
        </p:spPr>
        <p:txBody>
          <a:bodyPr>
            <a:noAutofit/>
          </a:bodyPr>
          <a:lstStyle/>
          <a:p>
            <a:pPr lvl="0"/>
            <a:r>
              <a:rPr lang="de-DE" noProof="0"/>
              <a:t>Mastertextformat bearbeiten</a:t>
            </a:r>
          </a:p>
        </p:txBody>
      </p:sp>
    </p:spTree>
    <p:extLst>
      <p:ext uri="{BB962C8B-B14F-4D97-AF65-F5344CB8AC3E}">
        <p14:creationId xmlns:p14="http://schemas.microsoft.com/office/powerpoint/2010/main" val="3797867044"/>
      </p:ext>
    </p:extLst>
  </p:cSld>
  <p:clrMapOvr>
    <a:masterClrMapping/>
  </p:clrMapOvr>
  <p:extLst>
    <p:ext uri="{DCECCB84-F9BA-43D5-87BE-67443E8EF086}">
      <p15:sldGuideLst xmlns:p15="http://schemas.microsoft.com/office/powerpoint/2012/main">
        <p15:guide id="1" pos="2502">
          <p15:clr>
            <a:srgbClr val="FBAE40"/>
          </p15:clr>
        </p15:guide>
        <p15:guide id="2" pos="2729">
          <p15:clr>
            <a:srgbClr val="FBAE40"/>
          </p15:clr>
        </p15:guide>
        <p15:guide id="3" pos="4929">
          <p15:clr>
            <a:srgbClr val="FBAE40"/>
          </p15:clr>
        </p15:guide>
        <p15:guide id="4" pos="5178">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nhalt – 4 Spalten">
    <p:spTree>
      <p:nvGrpSpPr>
        <p:cNvPr id="1" name=""/>
        <p:cNvGrpSpPr/>
        <p:nvPr/>
      </p:nvGrpSpPr>
      <p:grpSpPr>
        <a:xfrm>
          <a:off x="0" y="0"/>
          <a:ext cx="0" cy="0"/>
          <a:chOff x="0" y="0"/>
          <a:chExt cx="0" cy="0"/>
        </a:xfrm>
      </p:grpSpPr>
      <p:graphicFrame>
        <p:nvGraphicFramePr>
          <p:cNvPr id="7" name="Objekt 6" hidden="1">
            <a:extLst>
              <a:ext uri="{FF2B5EF4-FFF2-40B4-BE49-F238E27FC236}">
                <a16:creationId xmlns:a16="http://schemas.microsoft.com/office/drawing/2014/main" id="{2C7AF347-EE19-4A49-ACB3-3F7316F7E1D7}"/>
              </a:ext>
            </a:extLst>
          </p:cNvPr>
          <p:cNvGraphicFramePr>
            <a:graphicFrameLocks noChangeAspect="1"/>
          </p:cNvGraphicFramePr>
          <p:nvPr userDrawn="1">
            <p:custDataLst>
              <p:tags r:id="rId1"/>
            </p:custDataLst>
            <p:extLst>
              <p:ext uri="{D42A27DB-BD31-4B8C-83A1-F6EECF244321}">
                <p14:modId xmlns:p14="http://schemas.microsoft.com/office/powerpoint/2010/main" val="34478794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7" name="Objekt 6" hidden="1">
                        <a:extLst>
                          <a:ext uri="{FF2B5EF4-FFF2-40B4-BE49-F238E27FC236}">
                            <a16:creationId xmlns:a16="http://schemas.microsoft.com/office/drawing/2014/main" id="{2C7AF347-EE19-4A49-ACB3-3F7316F7E1D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p:txBody>
          <a:bodyPr vert="horz"/>
          <a:lstStyle/>
          <a:p>
            <a:r>
              <a:rPr lang="de-DE"/>
              <a:t>Mastertitelformat bearbeiten</a:t>
            </a:r>
            <a:endParaRPr lang="en-US"/>
          </a:p>
        </p:txBody>
      </p:sp>
      <p:sp>
        <p:nvSpPr>
          <p:cNvPr id="12" name="Datumsplatzhalter 11">
            <a:extLst>
              <a:ext uri="{FF2B5EF4-FFF2-40B4-BE49-F238E27FC236}">
                <a16:creationId xmlns:a16="http://schemas.microsoft.com/office/drawing/2014/main" id="{61F0DBA5-C1B0-44DC-A359-F53055D10B5C}"/>
              </a:ext>
            </a:extLst>
          </p:cNvPr>
          <p:cNvSpPr>
            <a:spLocks noGrp="1"/>
          </p:cNvSpPr>
          <p:nvPr>
            <p:ph type="dt" sz="half" idx="10"/>
          </p:nvPr>
        </p:nvSpPr>
        <p:spPr/>
        <p:txBody>
          <a:bodyPr/>
          <a:lstStyle/>
          <a:p>
            <a:fld id="{AD44ED6C-3D27-4113-891F-559BF09DB396}" type="datetime1">
              <a:rPr lang="de-DE" noProof="0" smtClean="0"/>
              <a:t>24.04.2023</a:t>
            </a:fld>
            <a:endParaRPr lang="de-DE" noProof="0" dirty="0"/>
          </a:p>
        </p:txBody>
      </p:sp>
      <p:sp>
        <p:nvSpPr>
          <p:cNvPr id="13" name="Copyright Fraunhofer">
            <a:extLst>
              <a:ext uri="{FF2B5EF4-FFF2-40B4-BE49-F238E27FC236}">
                <a16:creationId xmlns:a16="http://schemas.microsoft.com/office/drawing/2014/main" id="{3A411D1E-2AF9-4CC5-AEC7-0C6DF157F576}"/>
              </a:ext>
            </a:extLst>
          </p:cNvPr>
          <p:cNvSpPr>
            <a:spLocks noGrp="1"/>
          </p:cNvSpPr>
          <p:nvPr>
            <p:ph type="ftr" sz="quarter" idx="11"/>
          </p:nvPr>
        </p:nvSpPr>
        <p:spPr/>
        <p:txBody>
          <a:bodyPr/>
          <a:lstStyle/>
          <a:p>
            <a:r>
              <a:rPr lang="de-DE" noProof="0"/>
              <a:t>© Fraunhofer IAIS</a:t>
            </a:r>
            <a:endParaRPr lang="de-DE" noProof="0" dirty="0"/>
          </a:p>
        </p:txBody>
      </p:sp>
      <p:sp>
        <p:nvSpPr>
          <p:cNvPr id="14" name="Foliennummernplatzhalter 13">
            <a:extLst>
              <a:ext uri="{FF2B5EF4-FFF2-40B4-BE49-F238E27FC236}">
                <a16:creationId xmlns:a16="http://schemas.microsoft.com/office/drawing/2014/main" id="{4828F296-FF06-4CDF-A47F-F729AA31C0A1}"/>
              </a:ext>
            </a:extLst>
          </p:cNvPr>
          <p:cNvSpPr>
            <a:spLocks noGrp="1"/>
          </p:cNvSpPr>
          <p:nvPr>
            <p:ph type="sldNum" sz="quarter" idx="12"/>
          </p:nvPr>
        </p:nvSpPr>
        <p:spPr/>
        <p:txBody>
          <a:bodyPr/>
          <a:lstStyle/>
          <a:p>
            <a:r>
              <a:rPr lang="de-DE" noProof="0"/>
              <a:t>Seite</a:t>
            </a:r>
            <a:r>
              <a:rPr lang="en-US"/>
              <a:t> </a:t>
            </a:r>
            <a:fld id="{401BA3E4-5E55-4F99-AF09-CC6D6B2539E2}" type="slidenum">
              <a:rPr lang="en-US" smtClean="0"/>
              <a:pPr/>
              <a:t>‹#›</a:t>
            </a:fld>
            <a:endParaRPr lang="en-US" dirty="0"/>
          </a:p>
        </p:txBody>
      </p:sp>
      <p:sp>
        <p:nvSpPr>
          <p:cNvPr id="4" name="Textplatzhalter 3">
            <a:extLst>
              <a:ext uri="{FF2B5EF4-FFF2-40B4-BE49-F238E27FC236}">
                <a16:creationId xmlns:a16="http://schemas.microsoft.com/office/drawing/2014/main" id="{38C0110F-2625-4571-AE19-B8D78EAA1F97}"/>
              </a:ext>
            </a:extLst>
          </p:cNvPr>
          <p:cNvSpPr>
            <a:spLocks noGrp="1"/>
          </p:cNvSpPr>
          <p:nvPr>
            <p:ph type="body" sz="quarter" idx="13" hasCustomPrompt="1"/>
          </p:nvPr>
        </p:nvSpPr>
        <p:spPr>
          <a:xfrm>
            <a:off x="479425" y="778321"/>
            <a:ext cx="11233150" cy="319318"/>
          </a:xfrm>
        </p:spPr>
        <p:txBody>
          <a:bodyPr/>
          <a:lstStyle>
            <a:lvl1pPr>
              <a:defRPr sz="2000">
                <a:solidFill>
                  <a:schemeClr val="accent2"/>
                </a:solidFill>
                <a:latin typeface="+mn-lt"/>
              </a:defRPr>
            </a:lvl1pPr>
          </a:lstStyle>
          <a:p>
            <a:pPr lvl="0"/>
            <a:r>
              <a:rPr lang="de-DE" dirty="0" err="1"/>
              <a:t>Subline</a:t>
            </a:r>
            <a:endParaRPr lang="en-US" dirty="0"/>
          </a:p>
        </p:txBody>
      </p:sp>
      <p:sp>
        <p:nvSpPr>
          <p:cNvPr id="5" name="Textplatzhalter 4">
            <a:extLst>
              <a:ext uri="{FF2B5EF4-FFF2-40B4-BE49-F238E27FC236}">
                <a16:creationId xmlns:a16="http://schemas.microsoft.com/office/drawing/2014/main" id="{79EF34A9-6B75-4492-8A12-35A87E55C8A4}"/>
              </a:ext>
            </a:extLst>
          </p:cNvPr>
          <p:cNvSpPr>
            <a:spLocks noGrp="1"/>
          </p:cNvSpPr>
          <p:nvPr>
            <p:ph type="body" sz="quarter" idx="14"/>
          </p:nvPr>
        </p:nvSpPr>
        <p:spPr>
          <a:xfrm>
            <a:off x="478199" y="1703387"/>
            <a:ext cx="2520950" cy="4281487"/>
          </a:xfrm>
        </p:spPr>
        <p:txBody>
          <a:bodyPr>
            <a:noAutofit/>
          </a:bodyPr>
          <a:lstStyle/>
          <a:p>
            <a:pPr lvl="0"/>
            <a:r>
              <a:rPr lang="de-DE" noProof="0"/>
              <a:t>Mastertextformat bearbeiten</a:t>
            </a:r>
          </a:p>
        </p:txBody>
      </p:sp>
      <p:sp>
        <p:nvSpPr>
          <p:cNvPr id="8" name="Textplatzhalter 7">
            <a:extLst>
              <a:ext uri="{FF2B5EF4-FFF2-40B4-BE49-F238E27FC236}">
                <a16:creationId xmlns:a16="http://schemas.microsoft.com/office/drawing/2014/main" id="{2E310D88-98AF-4753-BFFB-0D7937A97280}"/>
              </a:ext>
            </a:extLst>
          </p:cNvPr>
          <p:cNvSpPr>
            <a:spLocks noGrp="1"/>
          </p:cNvSpPr>
          <p:nvPr>
            <p:ph type="body" sz="quarter" idx="15"/>
          </p:nvPr>
        </p:nvSpPr>
        <p:spPr>
          <a:xfrm>
            <a:off x="3395663" y="1703387"/>
            <a:ext cx="2520950" cy="4281487"/>
          </a:xfrm>
        </p:spPr>
        <p:txBody>
          <a:bodyPr>
            <a:noAutofit/>
          </a:bodyPr>
          <a:lstStyle/>
          <a:p>
            <a:pPr lvl="0"/>
            <a:r>
              <a:rPr lang="de-DE" noProof="0"/>
              <a:t>Mastertextformat bearbeiten</a:t>
            </a:r>
          </a:p>
        </p:txBody>
      </p:sp>
      <p:sp>
        <p:nvSpPr>
          <p:cNvPr id="10" name="Textplatzhalter 9">
            <a:extLst>
              <a:ext uri="{FF2B5EF4-FFF2-40B4-BE49-F238E27FC236}">
                <a16:creationId xmlns:a16="http://schemas.microsoft.com/office/drawing/2014/main" id="{CBED3F47-FB9A-471A-8A6D-C6AC2320A9A4}"/>
              </a:ext>
            </a:extLst>
          </p:cNvPr>
          <p:cNvSpPr>
            <a:spLocks noGrp="1"/>
          </p:cNvSpPr>
          <p:nvPr>
            <p:ph type="body" sz="quarter" idx="16"/>
          </p:nvPr>
        </p:nvSpPr>
        <p:spPr>
          <a:xfrm>
            <a:off x="6275388" y="1703387"/>
            <a:ext cx="2520950" cy="4281487"/>
          </a:xfrm>
        </p:spPr>
        <p:txBody>
          <a:bodyPr>
            <a:noAutofit/>
          </a:bodyPr>
          <a:lstStyle/>
          <a:p>
            <a:pPr lvl="0"/>
            <a:r>
              <a:rPr lang="de-DE" noProof="0"/>
              <a:t>Mastertextformat bearbeiten</a:t>
            </a:r>
          </a:p>
        </p:txBody>
      </p:sp>
      <p:sp>
        <p:nvSpPr>
          <p:cNvPr id="15" name="Textplatzhalter 14">
            <a:extLst>
              <a:ext uri="{FF2B5EF4-FFF2-40B4-BE49-F238E27FC236}">
                <a16:creationId xmlns:a16="http://schemas.microsoft.com/office/drawing/2014/main" id="{A4C0EBAA-DEB8-42ED-9FF0-97A1433AEB53}"/>
              </a:ext>
            </a:extLst>
          </p:cNvPr>
          <p:cNvSpPr>
            <a:spLocks noGrp="1"/>
          </p:cNvSpPr>
          <p:nvPr>
            <p:ph type="body" sz="quarter" idx="17"/>
          </p:nvPr>
        </p:nvSpPr>
        <p:spPr>
          <a:xfrm>
            <a:off x="9191625" y="1703387"/>
            <a:ext cx="2520950" cy="4281487"/>
          </a:xfrm>
        </p:spPr>
        <p:txBody>
          <a:bodyPr>
            <a:noAutofit/>
          </a:bodyPr>
          <a:lstStyle/>
          <a:p>
            <a:pPr lvl="0"/>
            <a:r>
              <a:rPr lang="de-DE" noProof="0"/>
              <a:t>Mastertextformat bearbeiten</a:t>
            </a:r>
          </a:p>
        </p:txBody>
      </p:sp>
    </p:spTree>
    <p:extLst>
      <p:ext uri="{BB962C8B-B14F-4D97-AF65-F5344CB8AC3E}">
        <p14:creationId xmlns:p14="http://schemas.microsoft.com/office/powerpoint/2010/main" val="2642812987"/>
      </p:ext>
    </p:extLst>
  </p:cSld>
  <p:clrMapOvr>
    <a:masterClrMapping/>
  </p:clrMapOvr>
  <p:extLst>
    <p:ext uri="{DCECCB84-F9BA-43D5-87BE-67443E8EF086}">
      <p15:sldGuideLst xmlns:p15="http://schemas.microsoft.com/office/powerpoint/2012/main">
        <p15:guide id="1" pos="3953">
          <p15:clr>
            <a:srgbClr val="FBAE40"/>
          </p15:clr>
        </p15:guide>
        <p15:guide id="2" pos="3727">
          <p15:clr>
            <a:srgbClr val="FBAE40"/>
          </p15:clr>
        </p15:guide>
        <p15:guide id="3" pos="2139">
          <p15:clr>
            <a:srgbClr val="FBAE40"/>
          </p15:clr>
        </p15:guide>
        <p15:guide id="4" pos="1890">
          <p15:clr>
            <a:srgbClr val="FBAE40"/>
          </p15:clr>
        </p15:guide>
        <p15:guide id="5" pos="5541">
          <p15:clr>
            <a:srgbClr val="FBAE40"/>
          </p15:clr>
        </p15:guide>
        <p15:guide id="6" pos="579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 – 2 Spalten mit Bild">
    <p:spTree>
      <p:nvGrpSpPr>
        <p:cNvPr id="1" name=""/>
        <p:cNvGrpSpPr/>
        <p:nvPr/>
      </p:nvGrpSpPr>
      <p:grpSpPr>
        <a:xfrm>
          <a:off x="0" y="0"/>
          <a:ext cx="0" cy="0"/>
          <a:chOff x="0" y="0"/>
          <a:chExt cx="0" cy="0"/>
        </a:xfrm>
      </p:grpSpPr>
      <p:graphicFrame>
        <p:nvGraphicFramePr>
          <p:cNvPr id="10" name="Objekt 9" hidden="1">
            <a:extLst>
              <a:ext uri="{FF2B5EF4-FFF2-40B4-BE49-F238E27FC236}">
                <a16:creationId xmlns:a16="http://schemas.microsoft.com/office/drawing/2014/main" id="{33CE2A8B-DF0C-4ED8-B188-C82210FB6606}"/>
              </a:ext>
            </a:extLst>
          </p:cNvPr>
          <p:cNvGraphicFramePr>
            <a:graphicFrameLocks noChangeAspect="1"/>
          </p:cNvGraphicFramePr>
          <p:nvPr userDrawn="1">
            <p:custDataLst>
              <p:tags r:id="rId1"/>
            </p:custDataLst>
            <p:extLst>
              <p:ext uri="{D42A27DB-BD31-4B8C-83A1-F6EECF244321}">
                <p14:modId xmlns:p14="http://schemas.microsoft.com/office/powerpoint/2010/main" val="344244082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0" name="Objekt 9" hidden="1">
                        <a:extLst>
                          <a:ext uri="{FF2B5EF4-FFF2-40B4-BE49-F238E27FC236}">
                            <a16:creationId xmlns:a16="http://schemas.microsoft.com/office/drawing/2014/main" id="{33CE2A8B-DF0C-4ED8-B188-C82210FB6606}"/>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Bildplatzhalter 6">
            <a:extLst>
              <a:ext uri="{FF2B5EF4-FFF2-40B4-BE49-F238E27FC236}">
                <a16:creationId xmlns:a16="http://schemas.microsoft.com/office/drawing/2014/main" id="{2593715C-3DC0-4E6F-AC38-9875A9DF0C1D}"/>
              </a:ext>
            </a:extLst>
          </p:cNvPr>
          <p:cNvSpPr>
            <a:spLocks noGrp="1"/>
          </p:cNvSpPr>
          <p:nvPr>
            <p:ph type="pic" sz="quarter" idx="13"/>
          </p:nvPr>
        </p:nvSpPr>
        <p:spPr>
          <a:xfrm>
            <a:off x="6275388" y="0"/>
            <a:ext cx="5916612" cy="6158116"/>
          </a:xfrm>
          <a:solidFill>
            <a:schemeClr val="bg2">
              <a:lumMod val="20000"/>
              <a:lumOff val="80000"/>
            </a:schemeClr>
          </a:solidFill>
        </p:spPr>
        <p:txBody>
          <a:bodyPr>
            <a:noAutofit/>
          </a:bodyPr>
          <a:lstStyle>
            <a:lvl1pPr>
              <a:defRPr>
                <a:solidFill>
                  <a:schemeClr val="bg1"/>
                </a:solidFill>
              </a:defRPr>
            </a:lvl1pPr>
          </a:lstStyle>
          <a:p>
            <a:r>
              <a:rPr lang="de-DE"/>
              <a:t>Bild durch Klicken auf Symbol hinzufügen</a:t>
            </a:r>
            <a:endParaRPr lang="en-US"/>
          </a:p>
        </p:txBody>
      </p:sp>
      <p:sp>
        <p:nvSpPr>
          <p:cNvPr id="9" name="Datumsplatzhalter 8">
            <a:extLst>
              <a:ext uri="{FF2B5EF4-FFF2-40B4-BE49-F238E27FC236}">
                <a16:creationId xmlns:a16="http://schemas.microsoft.com/office/drawing/2014/main" id="{4EB5820C-E708-4B83-B2D5-A17747D22EE7}"/>
              </a:ext>
            </a:extLst>
          </p:cNvPr>
          <p:cNvSpPr>
            <a:spLocks noGrp="1"/>
          </p:cNvSpPr>
          <p:nvPr>
            <p:ph type="dt" sz="half" idx="14"/>
          </p:nvPr>
        </p:nvSpPr>
        <p:spPr/>
        <p:txBody>
          <a:bodyPr/>
          <a:lstStyle/>
          <a:p>
            <a:fld id="{B417AEE6-01FB-422A-A4F1-4F59119C655A}" type="datetime1">
              <a:rPr lang="de-DE" noProof="0" smtClean="0"/>
              <a:t>24.04.2023</a:t>
            </a:fld>
            <a:endParaRPr lang="de-DE" noProof="0" dirty="0"/>
          </a:p>
        </p:txBody>
      </p:sp>
      <p:sp>
        <p:nvSpPr>
          <p:cNvPr id="11" name="Copyright Fraunhofer">
            <a:extLst>
              <a:ext uri="{FF2B5EF4-FFF2-40B4-BE49-F238E27FC236}">
                <a16:creationId xmlns:a16="http://schemas.microsoft.com/office/drawing/2014/main" id="{D2144230-B8EC-476B-931A-D0CD27889EE1}"/>
              </a:ext>
            </a:extLst>
          </p:cNvPr>
          <p:cNvSpPr>
            <a:spLocks noGrp="1"/>
          </p:cNvSpPr>
          <p:nvPr>
            <p:ph type="ftr" sz="quarter" idx="15"/>
          </p:nvPr>
        </p:nvSpPr>
        <p:spPr/>
        <p:txBody>
          <a:bodyPr/>
          <a:lstStyle/>
          <a:p>
            <a:r>
              <a:rPr lang="de-DE" noProof="0"/>
              <a:t>© Fraunhofer IAIS</a:t>
            </a:r>
            <a:endParaRPr lang="de-DE" noProof="0" dirty="0"/>
          </a:p>
        </p:txBody>
      </p:sp>
      <p:sp>
        <p:nvSpPr>
          <p:cNvPr id="12" name="Foliennummernplatzhalter 11">
            <a:extLst>
              <a:ext uri="{FF2B5EF4-FFF2-40B4-BE49-F238E27FC236}">
                <a16:creationId xmlns:a16="http://schemas.microsoft.com/office/drawing/2014/main" id="{A1FBFD26-99E1-4A8F-A74A-F6ADF2E2D817}"/>
              </a:ext>
            </a:extLst>
          </p:cNvPr>
          <p:cNvSpPr>
            <a:spLocks noGrp="1"/>
          </p:cNvSpPr>
          <p:nvPr>
            <p:ph type="sldNum" sz="quarter" idx="16"/>
          </p:nvPr>
        </p:nvSpPr>
        <p:spPr/>
        <p:txBody>
          <a:bodyPr/>
          <a:lstStyle/>
          <a:p>
            <a:r>
              <a:rPr lang="de-DE" noProof="0"/>
              <a:t>Seite</a:t>
            </a:r>
            <a:r>
              <a:rPr lang="en-US"/>
              <a:t> </a:t>
            </a:r>
            <a:fld id="{401BA3E4-5E55-4F99-AF09-CC6D6B2539E2}" type="slidenum">
              <a:rPr lang="en-US" smtClean="0"/>
              <a:pPr/>
              <a:t>‹#›</a:t>
            </a:fld>
            <a:endParaRPr lang="en-US" dirty="0"/>
          </a:p>
        </p:txBody>
      </p:sp>
      <p:sp>
        <p:nvSpPr>
          <p:cNvPr id="2" name="Titel 1">
            <a:extLst>
              <a:ext uri="{FF2B5EF4-FFF2-40B4-BE49-F238E27FC236}">
                <a16:creationId xmlns:a16="http://schemas.microsoft.com/office/drawing/2014/main" id="{C16DB4C6-EB43-4DAF-85FB-3D5502FB732E}"/>
              </a:ext>
            </a:extLst>
          </p:cNvPr>
          <p:cNvSpPr>
            <a:spLocks noGrp="1"/>
          </p:cNvSpPr>
          <p:nvPr>
            <p:ph type="title"/>
          </p:nvPr>
        </p:nvSpPr>
        <p:spPr>
          <a:xfrm>
            <a:off x="479425" y="395588"/>
            <a:ext cx="5437188" cy="382733"/>
          </a:xfrm>
        </p:spPr>
        <p:txBody>
          <a:bodyPr vert="horz"/>
          <a:lstStyle/>
          <a:p>
            <a:r>
              <a:rPr lang="de-DE"/>
              <a:t>Mastertitelformat bearbeiten</a:t>
            </a:r>
            <a:endParaRPr lang="en-US" dirty="0"/>
          </a:p>
        </p:txBody>
      </p:sp>
      <p:sp>
        <p:nvSpPr>
          <p:cNvPr id="5" name="Textplatzhalter 4">
            <a:extLst>
              <a:ext uri="{FF2B5EF4-FFF2-40B4-BE49-F238E27FC236}">
                <a16:creationId xmlns:a16="http://schemas.microsoft.com/office/drawing/2014/main" id="{B238F142-8C02-4935-B629-B6251A26C16E}"/>
              </a:ext>
            </a:extLst>
          </p:cNvPr>
          <p:cNvSpPr>
            <a:spLocks noGrp="1"/>
          </p:cNvSpPr>
          <p:nvPr>
            <p:ph type="body" sz="quarter" idx="17" hasCustomPrompt="1"/>
          </p:nvPr>
        </p:nvSpPr>
        <p:spPr>
          <a:xfrm>
            <a:off x="479425" y="778321"/>
            <a:ext cx="5437188" cy="318933"/>
          </a:xfrm>
        </p:spPr>
        <p:txBody>
          <a:bodyPr/>
          <a:lstStyle>
            <a:lvl1pPr>
              <a:defRPr sz="2000">
                <a:solidFill>
                  <a:schemeClr val="accent2"/>
                </a:solidFill>
                <a:latin typeface="+mn-lt"/>
              </a:defRPr>
            </a:lvl1pPr>
          </a:lstStyle>
          <a:p>
            <a:pPr lvl="0"/>
            <a:r>
              <a:rPr lang="de-DE" dirty="0" err="1"/>
              <a:t>Subline</a:t>
            </a:r>
            <a:endParaRPr lang="en-US" dirty="0"/>
          </a:p>
        </p:txBody>
      </p:sp>
      <p:sp>
        <p:nvSpPr>
          <p:cNvPr id="4" name="Textplatzhalter 3">
            <a:extLst>
              <a:ext uri="{FF2B5EF4-FFF2-40B4-BE49-F238E27FC236}">
                <a16:creationId xmlns:a16="http://schemas.microsoft.com/office/drawing/2014/main" id="{C34FD108-BE77-4119-8953-7B3B60E98A00}"/>
              </a:ext>
            </a:extLst>
          </p:cNvPr>
          <p:cNvSpPr>
            <a:spLocks noGrp="1"/>
          </p:cNvSpPr>
          <p:nvPr>
            <p:ph type="body" sz="quarter" idx="18"/>
          </p:nvPr>
        </p:nvSpPr>
        <p:spPr>
          <a:xfrm>
            <a:off x="478199" y="1703388"/>
            <a:ext cx="5437188" cy="4281487"/>
          </a:xfrm>
        </p:spPr>
        <p:txBody>
          <a:bodyPr>
            <a:noAutofit/>
          </a:bodyPr>
          <a:lstStyle/>
          <a:p>
            <a:pPr lvl="0"/>
            <a:r>
              <a:rPr lang="de-DE" noProof="0"/>
              <a:t>Mastertextformat bearbeiten</a:t>
            </a:r>
          </a:p>
        </p:txBody>
      </p:sp>
    </p:spTree>
    <p:extLst>
      <p:ext uri="{BB962C8B-B14F-4D97-AF65-F5344CB8AC3E}">
        <p14:creationId xmlns:p14="http://schemas.microsoft.com/office/powerpoint/2010/main" val="4181681386"/>
      </p:ext>
    </p:extLst>
  </p:cSld>
  <p:clrMapOvr>
    <a:masterClrMapping/>
  </p:clrMapOvr>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 – 3 Spalten mit Bild">
    <p:spTree>
      <p:nvGrpSpPr>
        <p:cNvPr id="1" name=""/>
        <p:cNvGrpSpPr/>
        <p:nvPr/>
      </p:nvGrpSpPr>
      <p:grpSpPr>
        <a:xfrm>
          <a:off x="0" y="0"/>
          <a:ext cx="0" cy="0"/>
          <a:chOff x="0" y="0"/>
          <a:chExt cx="0" cy="0"/>
        </a:xfrm>
      </p:grpSpPr>
      <p:graphicFrame>
        <p:nvGraphicFramePr>
          <p:cNvPr id="10" name="Objekt 9" hidden="1">
            <a:extLst>
              <a:ext uri="{FF2B5EF4-FFF2-40B4-BE49-F238E27FC236}">
                <a16:creationId xmlns:a16="http://schemas.microsoft.com/office/drawing/2014/main" id="{D3ED57BE-37A9-4D96-8E88-2396C118622D}"/>
              </a:ext>
            </a:extLst>
          </p:cNvPr>
          <p:cNvGraphicFramePr>
            <a:graphicFrameLocks noChangeAspect="1"/>
          </p:cNvGraphicFramePr>
          <p:nvPr userDrawn="1">
            <p:custDataLst>
              <p:tags r:id="rId1"/>
            </p:custDataLst>
            <p:extLst>
              <p:ext uri="{D42A27DB-BD31-4B8C-83A1-F6EECF244321}">
                <p14:modId xmlns:p14="http://schemas.microsoft.com/office/powerpoint/2010/main" val="36318074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0" name="Objekt 9" hidden="1">
                        <a:extLst>
                          <a:ext uri="{FF2B5EF4-FFF2-40B4-BE49-F238E27FC236}">
                            <a16:creationId xmlns:a16="http://schemas.microsoft.com/office/drawing/2014/main" id="{D3ED57BE-37A9-4D96-8E88-2396C118622D}"/>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Bildplatzhalter 6">
            <a:extLst>
              <a:ext uri="{FF2B5EF4-FFF2-40B4-BE49-F238E27FC236}">
                <a16:creationId xmlns:a16="http://schemas.microsoft.com/office/drawing/2014/main" id="{61458B9F-36A1-41C9-BED5-48660CBF7B3D}"/>
              </a:ext>
            </a:extLst>
          </p:cNvPr>
          <p:cNvSpPr>
            <a:spLocks noGrp="1"/>
          </p:cNvSpPr>
          <p:nvPr>
            <p:ph type="pic" sz="quarter" idx="13"/>
          </p:nvPr>
        </p:nvSpPr>
        <p:spPr>
          <a:xfrm>
            <a:off x="8220075" y="0"/>
            <a:ext cx="3971925" cy="6158116"/>
          </a:xfrm>
          <a:solidFill>
            <a:schemeClr val="bg2">
              <a:lumMod val="20000"/>
              <a:lumOff val="80000"/>
            </a:schemeClr>
          </a:solidFill>
        </p:spPr>
        <p:txBody>
          <a:bodyPr>
            <a:noAutofit/>
          </a:bodyPr>
          <a:lstStyle>
            <a:lvl1pPr>
              <a:defRPr>
                <a:solidFill>
                  <a:schemeClr val="bg1"/>
                </a:solidFill>
              </a:defRPr>
            </a:lvl1pPr>
          </a:lstStyle>
          <a:p>
            <a:r>
              <a:rPr lang="de-DE"/>
              <a:t>Bild durch Klicken auf Symbol hinzufügen</a:t>
            </a:r>
            <a:endParaRPr lang="en-US"/>
          </a:p>
        </p:txBody>
      </p:sp>
      <p:sp>
        <p:nvSpPr>
          <p:cNvPr id="9" name="Datumsplatzhalter 8">
            <a:extLst>
              <a:ext uri="{FF2B5EF4-FFF2-40B4-BE49-F238E27FC236}">
                <a16:creationId xmlns:a16="http://schemas.microsoft.com/office/drawing/2014/main" id="{3A55FE10-1600-4EC9-BD53-2AD0F1FF5A23}"/>
              </a:ext>
            </a:extLst>
          </p:cNvPr>
          <p:cNvSpPr>
            <a:spLocks noGrp="1"/>
          </p:cNvSpPr>
          <p:nvPr>
            <p:ph type="dt" sz="half" idx="14"/>
          </p:nvPr>
        </p:nvSpPr>
        <p:spPr/>
        <p:txBody>
          <a:bodyPr/>
          <a:lstStyle/>
          <a:p>
            <a:fld id="{AB067DEC-E961-4BB3-B271-32D42ED447C0}" type="datetime1">
              <a:rPr lang="de-DE" noProof="0" smtClean="0"/>
              <a:t>24.04.2023</a:t>
            </a:fld>
            <a:endParaRPr lang="de-DE" noProof="0" dirty="0"/>
          </a:p>
        </p:txBody>
      </p:sp>
      <p:sp>
        <p:nvSpPr>
          <p:cNvPr id="11" name="Copyright Fraunhofer">
            <a:extLst>
              <a:ext uri="{FF2B5EF4-FFF2-40B4-BE49-F238E27FC236}">
                <a16:creationId xmlns:a16="http://schemas.microsoft.com/office/drawing/2014/main" id="{3F46C379-14E1-4C3E-81B3-2514BD91D65C}"/>
              </a:ext>
            </a:extLst>
          </p:cNvPr>
          <p:cNvSpPr>
            <a:spLocks noGrp="1"/>
          </p:cNvSpPr>
          <p:nvPr>
            <p:ph type="ftr" sz="quarter" idx="15"/>
          </p:nvPr>
        </p:nvSpPr>
        <p:spPr/>
        <p:txBody>
          <a:bodyPr/>
          <a:lstStyle/>
          <a:p>
            <a:r>
              <a:rPr lang="de-DE" noProof="0"/>
              <a:t>© Fraunhofer IAIS</a:t>
            </a:r>
            <a:endParaRPr lang="de-DE" noProof="0" dirty="0"/>
          </a:p>
        </p:txBody>
      </p:sp>
      <p:sp>
        <p:nvSpPr>
          <p:cNvPr id="12" name="Foliennummernplatzhalter 11">
            <a:extLst>
              <a:ext uri="{FF2B5EF4-FFF2-40B4-BE49-F238E27FC236}">
                <a16:creationId xmlns:a16="http://schemas.microsoft.com/office/drawing/2014/main" id="{1983DEDE-C1BC-4CFF-B990-BF9CE174A581}"/>
              </a:ext>
            </a:extLst>
          </p:cNvPr>
          <p:cNvSpPr>
            <a:spLocks noGrp="1"/>
          </p:cNvSpPr>
          <p:nvPr>
            <p:ph type="sldNum" sz="quarter" idx="16"/>
          </p:nvPr>
        </p:nvSpPr>
        <p:spPr/>
        <p:txBody>
          <a:bodyPr/>
          <a:lstStyle/>
          <a:p>
            <a:r>
              <a:rPr lang="de-DE" noProof="0"/>
              <a:t>Seite</a:t>
            </a:r>
            <a:r>
              <a:rPr lang="en-US"/>
              <a:t> </a:t>
            </a:r>
            <a:fld id="{401BA3E4-5E55-4F99-AF09-CC6D6B2539E2}" type="slidenum">
              <a:rPr lang="en-US" smtClean="0"/>
              <a:pPr/>
              <a:t>‹#›</a:t>
            </a:fld>
            <a:endParaRPr lang="en-US" dirty="0"/>
          </a:p>
        </p:txBody>
      </p:sp>
      <p:sp>
        <p:nvSpPr>
          <p:cNvPr id="2" name="Titel 1">
            <a:extLst>
              <a:ext uri="{FF2B5EF4-FFF2-40B4-BE49-F238E27FC236}">
                <a16:creationId xmlns:a16="http://schemas.microsoft.com/office/drawing/2014/main" id="{43CF28B4-14C0-46CF-91E6-E56862CBC6F7}"/>
              </a:ext>
            </a:extLst>
          </p:cNvPr>
          <p:cNvSpPr>
            <a:spLocks noGrp="1"/>
          </p:cNvSpPr>
          <p:nvPr>
            <p:ph type="title"/>
          </p:nvPr>
        </p:nvSpPr>
        <p:spPr>
          <a:xfrm>
            <a:off x="479425" y="395588"/>
            <a:ext cx="7345363" cy="382733"/>
          </a:xfrm>
        </p:spPr>
        <p:txBody>
          <a:bodyPr vert="horz"/>
          <a:lstStyle/>
          <a:p>
            <a:r>
              <a:rPr lang="de-DE"/>
              <a:t>Mastertitelformat bearbeiten</a:t>
            </a:r>
            <a:endParaRPr lang="en-US" dirty="0"/>
          </a:p>
        </p:txBody>
      </p:sp>
      <p:sp>
        <p:nvSpPr>
          <p:cNvPr id="5" name="Textplatzhalter 4">
            <a:extLst>
              <a:ext uri="{FF2B5EF4-FFF2-40B4-BE49-F238E27FC236}">
                <a16:creationId xmlns:a16="http://schemas.microsoft.com/office/drawing/2014/main" id="{BEE1F331-B496-4BC0-8505-F35F3C57A219}"/>
              </a:ext>
            </a:extLst>
          </p:cNvPr>
          <p:cNvSpPr>
            <a:spLocks noGrp="1"/>
          </p:cNvSpPr>
          <p:nvPr>
            <p:ph type="body" sz="quarter" idx="17" hasCustomPrompt="1"/>
          </p:nvPr>
        </p:nvSpPr>
        <p:spPr>
          <a:xfrm>
            <a:off x="479425" y="778321"/>
            <a:ext cx="7345363" cy="319318"/>
          </a:xfrm>
        </p:spPr>
        <p:txBody>
          <a:bodyPr/>
          <a:lstStyle>
            <a:lvl1pPr>
              <a:defRPr sz="2000">
                <a:solidFill>
                  <a:schemeClr val="accent2"/>
                </a:solidFill>
                <a:latin typeface="+mn-lt"/>
              </a:defRPr>
            </a:lvl1pPr>
          </a:lstStyle>
          <a:p>
            <a:pPr lvl="0"/>
            <a:r>
              <a:rPr lang="de-DE" dirty="0" err="1"/>
              <a:t>Subline</a:t>
            </a:r>
            <a:endParaRPr lang="en-US" dirty="0"/>
          </a:p>
        </p:txBody>
      </p:sp>
      <p:sp>
        <p:nvSpPr>
          <p:cNvPr id="4" name="Textplatzhalter 3">
            <a:extLst>
              <a:ext uri="{FF2B5EF4-FFF2-40B4-BE49-F238E27FC236}">
                <a16:creationId xmlns:a16="http://schemas.microsoft.com/office/drawing/2014/main" id="{EB813626-B371-440A-B685-32C75971336E}"/>
              </a:ext>
            </a:extLst>
          </p:cNvPr>
          <p:cNvSpPr>
            <a:spLocks noGrp="1"/>
          </p:cNvSpPr>
          <p:nvPr>
            <p:ph type="body" sz="quarter" idx="18"/>
          </p:nvPr>
        </p:nvSpPr>
        <p:spPr>
          <a:xfrm>
            <a:off x="478199" y="1703388"/>
            <a:ext cx="3492500" cy="4281487"/>
          </a:xfrm>
        </p:spPr>
        <p:txBody>
          <a:bodyPr>
            <a:noAutofit/>
          </a:bodyPr>
          <a:lstStyle/>
          <a:p>
            <a:pPr lvl="0"/>
            <a:r>
              <a:rPr lang="de-DE" noProof="0"/>
              <a:t>Mastertextformat bearbeiten</a:t>
            </a:r>
          </a:p>
        </p:txBody>
      </p:sp>
      <p:sp>
        <p:nvSpPr>
          <p:cNvPr id="8" name="Textplatzhalter 7">
            <a:extLst>
              <a:ext uri="{FF2B5EF4-FFF2-40B4-BE49-F238E27FC236}">
                <a16:creationId xmlns:a16="http://schemas.microsoft.com/office/drawing/2014/main" id="{E2D2D81B-2964-4DEB-9973-66C95A1B0002}"/>
              </a:ext>
            </a:extLst>
          </p:cNvPr>
          <p:cNvSpPr>
            <a:spLocks noGrp="1"/>
          </p:cNvSpPr>
          <p:nvPr>
            <p:ph type="body" sz="quarter" idx="19"/>
          </p:nvPr>
        </p:nvSpPr>
        <p:spPr>
          <a:xfrm>
            <a:off x="4332288" y="1703388"/>
            <a:ext cx="3492500" cy="4281487"/>
          </a:xfrm>
        </p:spPr>
        <p:txBody>
          <a:bodyPr>
            <a:noAutofit/>
          </a:bodyPr>
          <a:lstStyle/>
          <a:p>
            <a:pPr lvl="0"/>
            <a:r>
              <a:rPr lang="de-DE" noProof="0"/>
              <a:t>Mastertextformat bearbeiten</a:t>
            </a:r>
          </a:p>
        </p:txBody>
      </p:sp>
    </p:spTree>
    <p:extLst>
      <p:ext uri="{BB962C8B-B14F-4D97-AF65-F5344CB8AC3E}">
        <p14:creationId xmlns:p14="http://schemas.microsoft.com/office/powerpoint/2010/main" val="1395590473"/>
      </p:ext>
    </p:extLst>
  </p:cSld>
  <p:clrMapOvr>
    <a:masterClrMapping/>
  </p:clrMapOvr>
  <p:extLst>
    <p:ext uri="{DCECCB84-F9BA-43D5-87BE-67443E8EF086}">
      <p15:sldGuideLst xmlns:p15="http://schemas.microsoft.com/office/powerpoint/2012/main">
        <p15:guide id="1" pos="2502">
          <p15:clr>
            <a:srgbClr val="FBAE40"/>
          </p15:clr>
        </p15:guide>
        <p15:guide id="2" pos="2729">
          <p15:clr>
            <a:srgbClr val="FBAE40"/>
          </p15:clr>
        </p15:guide>
        <p15:guide id="3" pos="4929">
          <p15:clr>
            <a:srgbClr val="FBAE40"/>
          </p15:clr>
        </p15:guide>
        <p15:guide id="4" pos="5178">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 – 1 Spalte | kleine Schrift">
    <p:spTree>
      <p:nvGrpSpPr>
        <p:cNvPr id="1" name=""/>
        <p:cNvGrpSpPr/>
        <p:nvPr/>
      </p:nvGrpSpPr>
      <p:grpSpPr>
        <a:xfrm>
          <a:off x="0" y="0"/>
          <a:ext cx="0" cy="0"/>
          <a:chOff x="0" y="0"/>
          <a:chExt cx="0" cy="0"/>
        </a:xfrm>
      </p:grpSpPr>
      <p:graphicFrame>
        <p:nvGraphicFramePr>
          <p:cNvPr id="11" name="Objekt 10" hidden="1">
            <a:extLst>
              <a:ext uri="{FF2B5EF4-FFF2-40B4-BE49-F238E27FC236}">
                <a16:creationId xmlns:a16="http://schemas.microsoft.com/office/drawing/2014/main" id="{73EB3F1D-68CC-4D42-88C6-FD851995773D}"/>
              </a:ext>
            </a:extLst>
          </p:cNvPr>
          <p:cNvGraphicFramePr>
            <a:graphicFrameLocks noChangeAspect="1"/>
          </p:cNvGraphicFramePr>
          <p:nvPr userDrawn="1">
            <p:custDataLst>
              <p:tags r:id="rId1"/>
            </p:custDataLst>
            <p:extLst>
              <p:ext uri="{D42A27DB-BD31-4B8C-83A1-F6EECF244321}">
                <p14:modId xmlns:p14="http://schemas.microsoft.com/office/powerpoint/2010/main" val="421160820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1" name="Objekt 10" hidden="1">
                        <a:extLst>
                          <a:ext uri="{FF2B5EF4-FFF2-40B4-BE49-F238E27FC236}">
                            <a16:creationId xmlns:a16="http://schemas.microsoft.com/office/drawing/2014/main" id="{73EB3F1D-68CC-4D42-88C6-FD851995773D}"/>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p:txBody>
          <a:bodyPr vert="horz"/>
          <a:lstStyle/>
          <a:p>
            <a:r>
              <a:rPr lang="de-DE"/>
              <a:t>Mastertitelformat bearbeiten</a:t>
            </a:r>
            <a:endParaRPr lang="en-US"/>
          </a:p>
        </p:txBody>
      </p:sp>
      <p:sp>
        <p:nvSpPr>
          <p:cNvPr id="7" name="Datumsplatzhalter 6">
            <a:extLst>
              <a:ext uri="{FF2B5EF4-FFF2-40B4-BE49-F238E27FC236}">
                <a16:creationId xmlns:a16="http://schemas.microsoft.com/office/drawing/2014/main" id="{7242AEA7-0D8C-4AD8-8EEC-63FF8206F796}"/>
              </a:ext>
            </a:extLst>
          </p:cNvPr>
          <p:cNvSpPr>
            <a:spLocks noGrp="1"/>
          </p:cNvSpPr>
          <p:nvPr>
            <p:ph type="dt" sz="half" idx="10"/>
          </p:nvPr>
        </p:nvSpPr>
        <p:spPr/>
        <p:txBody>
          <a:bodyPr/>
          <a:lstStyle/>
          <a:p>
            <a:fld id="{EC60801F-371E-4C0F-BB7E-6B76C802F91C}" type="datetime1">
              <a:rPr lang="de-DE" noProof="0" smtClean="0"/>
              <a:t>24.04.2023</a:t>
            </a:fld>
            <a:endParaRPr lang="de-DE" noProof="0" dirty="0"/>
          </a:p>
        </p:txBody>
      </p:sp>
      <p:sp>
        <p:nvSpPr>
          <p:cNvPr id="8" name="Copyright Fraunhofer">
            <a:extLst>
              <a:ext uri="{FF2B5EF4-FFF2-40B4-BE49-F238E27FC236}">
                <a16:creationId xmlns:a16="http://schemas.microsoft.com/office/drawing/2014/main" id="{3BFD0A8D-1DCE-43F0-A5E3-4221FF17E804}"/>
              </a:ext>
            </a:extLst>
          </p:cNvPr>
          <p:cNvSpPr>
            <a:spLocks noGrp="1"/>
          </p:cNvSpPr>
          <p:nvPr>
            <p:ph type="ftr" sz="quarter" idx="11"/>
          </p:nvPr>
        </p:nvSpPr>
        <p:spPr/>
        <p:txBody>
          <a:bodyPr/>
          <a:lstStyle/>
          <a:p>
            <a:r>
              <a:rPr lang="de-DE" noProof="0"/>
              <a:t>© Fraunhofer IAIS</a:t>
            </a:r>
            <a:endParaRPr lang="de-DE" noProof="0" dirty="0"/>
          </a:p>
        </p:txBody>
      </p:sp>
      <p:sp>
        <p:nvSpPr>
          <p:cNvPr id="9" name="Foliennummernplatzhalter 8">
            <a:extLst>
              <a:ext uri="{FF2B5EF4-FFF2-40B4-BE49-F238E27FC236}">
                <a16:creationId xmlns:a16="http://schemas.microsoft.com/office/drawing/2014/main" id="{C680CF9D-E06C-44A3-9743-D9D200F41CBE}"/>
              </a:ext>
            </a:extLst>
          </p:cNvPr>
          <p:cNvSpPr>
            <a:spLocks noGrp="1"/>
          </p:cNvSpPr>
          <p:nvPr>
            <p:ph type="sldNum" sz="quarter" idx="12"/>
          </p:nvPr>
        </p:nvSpPr>
        <p:spPr/>
        <p:txBody>
          <a:bodyPr/>
          <a:lstStyle/>
          <a:p>
            <a:r>
              <a:rPr lang="de-DE" noProof="0"/>
              <a:t>Seite</a:t>
            </a:r>
            <a:r>
              <a:rPr lang="en-US"/>
              <a:t> </a:t>
            </a:r>
            <a:fld id="{401BA3E4-5E55-4F99-AF09-CC6D6B2539E2}" type="slidenum">
              <a:rPr lang="en-US" smtClean="0"/>
              <a:pPr/>
              <a:t>‹#›</a:t>
            </a:fld>
            <a:endParaRPr lang="en-US" dirty="0"/>
          </a:p>
        </p:txBody>
      </p:sp>
      <p:sp>
        <p:nvSpPr>
          <p:cNvPr id="5" name="Textplatzhalter 4">
            <a:extLst>
              <a:ext uri="{FF2B5EF4-FFF2-40B4-BE49-F238E27FC236}">
                <a16:creationId xmlns:a16="http://schemas.microsoft.com/office/drawing/2014/main" id="{08A281D1-4D07-42EA-89AA-EA4C03EDB004}"/>
              </a:ext>
            </a:extLst>
          </p:cNvPr>
          <p:cNvSpPr>
            <a:spLocks noGrp="1"/>
          </p:cNvSpPr>
          <p:nvPr>
            <p:ph type="body" sz="quarter" idx="13" hasCustomPrompt="1"/>
          </p:nvPr>
        </p:nvSpPr>
        <p:spPr>
          <a:xfrm>
            <a:off x="479425" y="778321"/>
            <a:ext cx="11233150" cy="318933"/>
          </a:xfrm>
        </p:spPr>
        <p:txBody>
          <a:bodyPr/>
          <a:lstStyle>
            <a:lvl1pPr>
              <a:defRPr sz="2000">
                <a:solidFill>
                  <a:schemeClr val="accent2"/>
                </a:solidFill>
                <a:latin typeface="+mn-lt"/>
              </a:defRPr>
            </a:lvl1pPr>
          </a:lstStyle>
          <a:p>
            <a:pPr lvl="0"/>
            <a:r>
              <a:rPr lang="de-DE" dirty="0" err="1"/>
              <a:t>Subline</a:t>
            </a:r>
            <a:endParaRPr lang="en-US" dirty="0"/>
          </a:p>
        </p:txBody>
      </p:sp>
      <p:sp>
        <p:nvSpPr>
          <p:cNvPr id="10" name="Textplatzhalter 9">
            <a:extLst>
              <a:ext uri="{FF2B5EF4-FFF2-40B4-BE49-F238E27FC236}">
                <a16:creationId xmlns:a16="http://schemas.microsoft.com/office/drawing/2014/main" id="{85573968-5EC4-45D8-B356-9D2C25D2EC6A}"/>
              </a:ext>
            </a:extLst>
          </p:cNvPr>
          <p:cNvSpPr>
            <a:spLocks noGrp="1"/>
          </p:cNvSpPr>
          <p:nvPr>
            <p:ph type="body" sz="quarter" idx="14"/>
          </p:nvPr>
        </p:nvSpPr>
        <p:spPr>
          <a:xfrm>
            <a:off x="478199" y="1703388"/>
            <a:ext cx="11233150" cy="4281487"/>
          </a:xfrm>
        </p:spPr>
        <p:txBody>
          <a:bodyPr>
            <a:noAutofit/>
          </a:bodyPr>
          <a:lstStyle>
            <a:lvl5pPr>
              <a:defRPr/>
            </a:lvl5pPr>
          </a:lstStyle>
          <a:p>
            <a:pPr lvl="0"/>
            <a:r>
              <a:rPr lang="de-DE" noProof="0"/>
              <a:t>Mastertextformat bearbeiten</a:t>
            </a:r>
          </a:p>
        </p:txBody>
      </p:sp>
    </p:spTree>
    <p:extLst>
      <p:ext uri="{BB962C8B-B14F-4D97-AF65-F5344CB8AC3E}">
        <p14:creationId xmlns:p14="http://schemas.microsoft.com/office/powerpoint/2010/main" val="1056670128"/>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 – 1 Spalte | große Schrift">
    <p:spTree>
      <p:nvGrpSpPr>
        <p:cNvPr id="1" name=""/>
        <p:cNvGrpSpPr/>
        <p:nvPr/>
      </p:nvGrpSpPr>
      <p:grpSpPr>
        <a:xfrm>
          <a:off x="0" y="0"/>
          <a:ext cx="0" cy="0"/>
          <a:chOff x="0" y="0"/>
          <a:chExt cx="0" cy="0"/>
        </a:xfrm>
      </p:grpSpPr>
      <p:graphicFrame>
        <p:nvGraphicFramePr>
          <p:cNvPr id="11" name="Objekt 10" hidden="1">
            <a:extLst>
              <a:ext uri="{FF2B5EF4-FFF2-40B4-BE49-F238E27FC236}">
                <a16:creationId xmlns:a16="http://schemas.microsoft.com/office/drawing/2014/main" id="{73EB3F1D-68CC-4D42-88C6-FD851995773D}"/>
              </a:ext>
            </a:extLst>
          </p:cNvPr>
          <p:cNvGraphicFramePr>
            <a:graphicFrameLocks noChangeAspect="1"/>
          </p:cNvGraphicFramePr>
          <p:nvPr userDrawn="1">
            <p:custDataLst>
              <p:tags r:id="rId1"/>
            </p:custDataLst>
            <p:extLst>
              <p:ext uri="{D42A27DB-BD31-4B8C-83A1-F6EECF244321}">
                <p14:modId xmlns:p14="http://schemas.microsoft.com/office/powerpoint/2010/main" val="229929240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1" name="Objekt 10" hidden="1">
                        <a:extLst>
                          <a:ext uri="{FF2B5EF4-FFF2-40B4-BE49-F238E27FC236}">
                            <a16:creationId xmlns:a16="http://schemas.microsoft.com/office/drawing/2014/main" id="{73EB3F1D-68CC-4D42-88C6-FD851995773D}"/>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p:txBody>
          <a:bodyPr vert="horz"/>
          <a:lstStyle/>
          <a:p>
            <a:r>
              <a:rPr lang="de-DE"/>
              <a:t>Mastertitelformat bearbeiten</a:t>
            </a:r>
            <a:endParaRPr lang="en-US"/>
          </a:p>
        </p:txBody>
      </p:sp>
      <p:sp>
        <p:nvSpPr>
          <p:cNvPr id="7" name="Datumsplatzhalter 6">
            <a:extLst>
              <a:ext uri="{FF2B5EF4-FFF2-40B4-BE49-F238E27FC236}">
                <a16:creationId xmlns:a16="http://schemas.microsoft.com/office/drawing/2014/main" id="{7242AEA7-0D8C-4AD8-8EEC-63FF8206F796}"/>
              </a:ext>
            </a:extLst>
          </p:cNvPr>
          <p:cNvSpPr>
            <a:spLocks noGrp="1"/>
          </p:cNvSpPr>
          <p:nvPr>
            <p:ph type="dt" sz="half" idx="10"/>
          </p:nvPr>
        </p:nvSpPr>
        <p:spPr/>
        <p:txBody>
          <a:bodyPr/>
          <a:lstStyle/>
          <a:p>
            <a:fld id="{34C76350-774E-4C78-97FC-D353C68B408E}" type="datetime1">
              <a:rPr lang="de-DE" noProof="0" smtClean="0"/>
              <a:t>24.04.2023</a:t>
            </a:fld>
            <a:endParaRPr lang="de-DE" noProof="0" dirty="0"/>
          </a:p>
        </p:txBody>
      </p:sp>
      <p:sp>
        <p:nvSpPr>
          <p:cNvPr id="8" name="Copyright Fraunhofer">
            <a:extLst>
              <a:ext uri="{FF2B5EF4-FFF2-40B4-BE49-F238E27FC236}">
                <a16:creationId xmlns:a16="http://schemas.microsoft.com/office/drawing/2014/main" id="{3BFD0A8D-1DCE-43F0-A5E3-4221FF17E804}"/>
              </a:ext>
            </a:extLst>
          </p:cNvPr>
          <p:cNvSpPr>
            <a:spLocks noGrp="1"/>
          </p:cNvSpPr>
          <p:nvPr>
            <p:ph type="ftr" sz="quarter" idx="11"/>
          </p:nvPr>
        </p:nvSpPr>
        <p:spPr/>
        <p:txBody>
          <a:bodyPr/>
          <a:lstStyle/>
          <a:p>
            <a:r>
              <a:rPr lang="de-DE" noProof="0"/>
              <a:t>© Fraunhofer IAIS</a:t>
            </a:r>
            <a:endParaRPr lang="de-DE" noProof="0" dirty="0"/>
          </a:p>
        </p:txBody>
      </p:sp>
      <p:sp>
        <p:nvSpPr>
          <p:cNvPr id="9" name="Foliennummernplatzhalter 8">
            <a:extLst>
              <a:ext uri="{FF2B5EF4-FFF2-40B4-BE49-F238E27FC236}">
                <a16:creationId xmlns:a16="http://schemas.microsoft.com/office/drawing/2014/main" id="{C680CF9D-E06C-44A3-9743-D9D200F41CBE}"/>
              </a:ext>
            </a:extLst>
          </p:cNvPr>
          <p:cNvSpPr>
            <a:spLocks noGrp="1"/>
          </p:cNvSpPr>
          <p:nvPr>
            <p:ph type="sldNum" sz="quarter" idx="12"/>
          </p:nvPr>
        </p:nvSpPr>
        <p:spPr/>
        <p:txBody>
          <a:bodyPr/>
          <a:lstStyle/>
          <a:p>
            <a:r>
              <a:rPr lang="de-DE" noProof="0"/>
              <a:t>Seite</a:t>
            </a:r>
            <a:r>
              <a:rPr lang="en-US"/>
              <a:t> </a:t>
            </a:r>
            <a:fld id="{401BA3E4-5E55-4F99-AF09-CC6D6B2539E2}" type="slidenum">
              <a:rPr lang="en-US" smtClean="0"/>
              <a:pPr/>
              <a:t>‹#›</a:t>
            </a:fld>
            <a:endParaRPr lang="en-US" dirty="0"/>
          </a:p>
        </p:txBody>
      </p:sp>
      <p:sp>
        <p:nvSpPr>
          <p:cNvPr id="5" name="Textplatzhalter 4">
            <a:extLst>
              <a:ext uri="{FF2B5EF4-FFF2-40B4-BE49-F238E27FC236}">
                <a16:creationId xmlns:a16="http://schemas.microsoft.com/office/drawing/2014/main" id="{08A281D1-4D07-42EA-89AA-EA4C03EDB004}"/>
              </a:ext>
            </a:extLst>
          </p:cNvPr>
          <p:cNvSpPr>
            <a:spLocks noGrp="1"/>
          </p:cNvSpPr>
          <p:nvPr>
            <p:ph type="body" sz="quarter" idx="13" hasCustomPrompt="1"/>
          </p:nvPr>
        </p:nvSpPr>
        <p:spPr>
          <a:xfrm>
            <a:off x="479425" y="778321"/>
            <a:ext cx="11233150" cy="318933"/>
          </a:xfrm>
        </p:spPr>
        <p:txBody>
          <a:bodyPr/>
          <a:lstStyle>
            <a:lvl1pPr>
              <a:defRPr sz="2000">
                <a:solidFill>
                  <a:schemeClr val="accent2"/>
                </a:solidFill>
                <a:latin typeface="+mn-lt"/>
              </a:defRPr>
            </a:lvl1pPr>
          </a:lstStyle>
          <a:p>
            <a:pPr lvl="0"/>
            <a:r>
              <a:rPr lang="de-DE" dirty="0" err="1"/>
              <a:t>Subline</a:t>
            </a:r>
            <a:endParaRPr lang="en-US" dirty="0"/>
          </a:p>
        </p:txBody>
      </p:sp>
      <p:sp>
        <p:nvSpPr>
          <p:cNvPr id="10" name="Textplatzhalter 9">
            <a:extLst>
              <a:ext uri="{FF2B5EF4-FFF2-40B4-BE49-F238E27FC236}">
                <a16:creationId xmlns:a16="http://schemas.microsoft.com/office/drawing/2014/main" id="{85573968-5EC4-45D8-B356-9D2C25D2EC6A}"/>
              </a:ext>
            </a:extLst>
          </p:cNvPr>
          <p:cNvSpPr>
            <a:spLocks noGrp="1"/>
          </p:cNvSpPr>
          <p:nvPr>
            <p:ph type="body" sz="quarter" idx="14"/>
          </p:nvPr>
        </p:nvSpPr>
        <p:spPr>
          <a:xfrm>
            <a:off x="478199" y="1703387"/>
            <a:ext cx="11233150" cy="4281487"/>
          </a:xfrm>
        </p:spPr>
        <p:txBody>
          <a:bodyPr>
            <a:noAutofit/>
          </a:bodyPr>
          <a:lstStyle>
            <a:lvl1pPr>
              <a:spcAft>
                <a:spcPts val="2200"/>
              </a:spcAft>
              <a:defRPr sz="1800"/>
            </a:lvl1pPr>
            <a:lvl2pPr>
              <a:spcAft>
                <a:spcPts val="2200"/>
              </a:spcAft>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a:t>Mastertextformat bearbeiten</a:t>
            </a:r>
          </a:p>
        </p:txBody>
      </p:sp>
    </p:spTree>
    <p:extLst>
      <p:ext uri="{BB962C8B-B14F-4D97-AF65-F5344CB8AC3E}">
        <p14:creationId xmlns:p14="http://schemas.microsoft.com/office/powerpoint/2010/main" val="3291309678"/>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halt – 2 Spalten | kleine Schrift">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3DC8D38B-C18B-45D1-977E-43D6AADFE724}"/>
              </a:ext>
            </a:extLst>
          </p:cNvPr>
          <p:cNvGraphicFramePr>
            <a:graphicFrameLocks noChangeAspect="1"/>
          </p:cNvGraphicFramePr>
          <p:nvPr userDrawn="1">
            <p:custDataLst>
              <p:tags r:id="rId1"/>
            </p:custDataLst>
            <p:extLst>
              <p:ext uri="{D42A27DB-BD31-4B8C-83A1-F6EECF244321}">
                <p14:modId xmlns:p14="http://schemas.microsoft.com/office/powerpoint/2010/main" val="249188833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9" name="Objekt 8" hidden="1">
                        <a:extLst>
                          <a:ext uri="{FF2B5EF4-FFF2-40B4-BE49-F238E27FC236}">
                            <a16:creationId xmlns:a16="http://schemas.microsoft.com/office/drawing/2014/main" id="{3DC8D38B-C18B-45D1-977E-43D6AADFE72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a:xfrm>
            <a:off x="479425" y="728811"/>
            <a:ext cx="11233150" cy="382733"/>
          </a:xfrm>
        </p:spPr>
        <p:txBody>
          <a:bodyPr vert="horz"/>
          <a:lstStyle/>
          <a:p>
            <a:r>
              <a:rPr lang="de-DE"/>
              <a:t>Mastertitelformat bearbeiten</a:t>
            </a:r>
            <a:endParaRPr lang="en-US" dirty="0"/>
          </a:p>
        </p:txBody>
      </p:sp>
      <p:sp>
        <p:nvSpPr>
          <p:cNvPr id="7" name="Textplatzhalter 6">
            <a:extLst>
              <a:ext uri="{FF2B5EF4-FFF2-40B4-BE49-F238E27FC236}">
                <a16:creationId xmlns:a16="http://schemas.microsoft.com/office/drawing/2014/main" id="{B6B3DBCD-172B-459C-8C97-521B9602874E}"/>
              </a:ext>
            </a:extLst>
          </p:cNvPr>
          <p:cNvSpPr>
            <a:spLocks noGrp="1"/>
          </p:cNvSpPr>
          <p:nvPr>
            <p:ph type="body" sz="quarter" idx="13"/>
          </p:nvPr>
        </p:nvSpPr>
        <p:spPr>
          <a:xfrm>
            <a:off x="479425" y="1700213"/>
            <a:ext cx="5437188" cy="4284662"/>
          </a:xfrm>
        </p:spPr>
        <p:txBody>
          <a:bodyPr numCol="1" spcCol="360000">
            <a:noAutofit/>
          </a:bodyPr>
          <a:lstStyle>
            <a:lvl5pPr>
              <a:defRPr/>
            </a:lvl5pPr>
            <a:lvl8pPr>
              <a:buAutoNum type="arabicPeriod"/>
              <a:defRPr/>
            </a:lvl8pPr>
          </a:lstStyle>
          <a:p>
            <a:pPr lvl="0"/>
            <a:r>
              <a:rPr lang="de-DE"/>
              <a:t>Mastertextformat bearbeiten</a:t>
            </a:r>
          </a:p>
        </p:txBody>
      </p:sp>
      <p:sp>
        <p:nvSpPr>
          <p:cNvPr id="8" name="Datumsplatzhalter 7">
            <a:extLst>
              <a:ext uri="{FF2B5EF4-FFF2-40B4-BE49-F238E27FC236}">
                <a16:creationId xmlns:a16="http://schemas.microsoft.com/office/drawing/2014/main" id="{7A80A6E1-2019-439E-8E86-0046D913F8DE}"/>
              </a:ext>
            </a:extLst>
          </p:cNvPr>
          <p:cNvSpPr>
            <a:spLocks noGrp="1"/>
          </p:cNvSpPr>
          <p:nvPr>
            <p:ph type="dt" sz="half" idx="14"/>
          </p:nvPr>
        </p:nvSpPr>
        <p:spPr/>
        <p:txBody>
          <a:bodyPr/>
          <a:lstStyle/>
          <a:p>
            <a:fld id="{00F90896-10E9-48E2-B77E-0249734EFCE2}" type="datetime1">
              <a:rPr lang="de-DE" noProof="0" smtClean="0"/>
              <a:t>24.04.2023</a:t>
            </a:fld>
            <a:endParaRPr lang="de-DE" noProof="0" dirty="0"/>
          </a:p>
        </p:txBody>
      </p:sp>
      <p:sp>
        <p:nvSpPr>
          <p:cNvPr id="10" name="Copyright Fraunhofer">
            <a:extLst>
              <a:ext uri="{FF2B5EF4-FFF2-40B4-BE49-F238E27FC236}">
                <a16:creationId xmlns:a16="http://schemas.microsoft.com/office/drawing/2014/main" id="{F3CF5D9C-18A9-4FD1-BF61-90B1DF40DAE9}"/>
              </a:ext>
            </a:extLst>
          </p:cNvPr>
          <p:cNvSpPr>
            <a:spLocks noGrp="1"/>
          </p:cNvSpPr>
          <p:nvPr>
            <p:ph type="ftr" sz="quarter" idx="15"/>
          </p:nvPr>
        </p:nvSpPr>
        <p:spPr/>
        <p:txBody>
          <a:bodyPr/>
          <a:lstStyle/>
          <a:p>
            <a:r>
              <a:rPr lang="de-DE" noProof="0"/>
              <a:t>© Fraunhofer IAIS</a:t>
            </a:r>
            <a:endParaRPr lang="de-DE" noProof="0" dirty="0"/>
          </a:p>
        </p:txBody>
      </p:sp>
      <p:sp>
        <p:nvSpPr>
          <p:cNvPr id="11" name="Foliennummernplatzhalter 10">
            <a:extLst>
              <a:ext uri="{FF2B5EF4-FFF2-40B4-BE49-F238E27FC236}">
                <a16:creationId xmlns:a16="http://schemas.microsoft.com/office/drawing/2014/main" id="{2C7C1689-11E8-41AB-9458-DE44740E236D}"/>
              </a:ext>
            </a:extLst>
          </p:cNvPr>
          <p:cNvSpPr>
            <a:spLocks noGrp="1"/>
          </p:cNvSpPr>
          <p:nvPr>
            <p:ph type="sldNum" sz="quarter" idx="16"/>
          </p:nvPr>
        </p:nvSpPr>
        <p:spPr/>
        <p:txBody>
          <a:bodyPr/>
          <a:lstStyle/>
          <a:p>
            <a:r>
              <a:rPr lang="de-DE" noProof="0"/>
              <a:t>Seite</a:t>
            </a:r>
            <a:r>
              <a:rPr lang="en-US"/>
              <a:t> </a:t>
            </a:r>
            <a:fld id="{401BA3E4-5E55-4F99-AF09-CC6D6B2539E2}" type="slidenum">
              <a:rPr lang="en-US" smtClean="0"/>
              <a:pPr/>
              <a:t>‹#›</a:t>
            </a:fld>
            <a:endParaRPr lang="en-US" dirty="0"/>
          </a:p>
        </p:txBody>
      </p:sp>
      <p:sp>
        <p:nvSpPr>
          <p:cNvPr id="5" name="Textplatzhalter 4">
            <a:extLst>
              <a:ext uri="{FF2B5EF4-FFF2-40B4-BE49-F238E27FC236}">
                <a16:creationId xmlns:a16="http://schemas.microsoft.com/office/drawing/2014/main" id="{039AB49C-1F4E-4EF1-AAF8-5D9B08CE018B}"/>
              </a:ext>
            </a:extLst>
          </p:cNvPr>
          <p:cNvSpPr>
            <a:spLocks noGrp="1"/>
          </p:cNvSpPr>
          <p:nvPr>
            <p:ph type="body" sz="quarter" idx="17" hasCustomPrompt="1"/>
          </p:nvPr>
        </p:nvSpPr>
        <p:spPr>
          <a:xfrm>
            <a:off x="479425" y="417600"/>
            <a:ext cx="11233150" cy="318933"/>
          </a:xfrm>
        </p:spPr>
        <p:txBody>
          <a:bodyPr/>
          <a:lstStyle>
            <a:lvl1pPr>
              <a:defRPr sz="2000">
                <a:solidFill>
                  <a:schemeClr val="accent2"/>
                </a:solidFill>
                <a:latin typeface="+mn-lt"/>
              </a:defRPr>
            </a:lvl1pPr>
          </a:lstStyle>
          <a:p>
            <a:pPr lvl="0"/>
            <a:r>
              <a:rPr lang="de-DE" dirty="0" err="1"/>
              <a:t>Subline</a:t>
            </a:r>
            <a:endParaRPr lang="en-US" dirty="0"/>
          </a:p>
        </p:txBody>
      </p:sp>
      <p:sp>
        <p:nvSpPr>
          <p:cNvPr id="12" name="Textplatzhalter 12">
            <a:extLst>
              <a:ext uri="{FF2B5EF4-FFF2-40B4-BE49-F238E27FC236}">
                <a16:creationId xmlns:a16="http://schemas.microsoft.com/office/drawing/2014/main" id="{EA7C8BE4-EFCC-46EF-BD4D-85B394AA3C3A}"/>
              </a:ext>
            </a:extLst>
          </p:cNvPr>
          <p:cNvSpPr>
            <a:spLocks noGrp="1"/>
          </p:cNvSpPr>
          <p:nvPr>
            <p:ph type="body" sz="quarter" idx="18"/>
          </p:nvPr>
        </p:nvSpPr>
        <p:spPr>
          <a:xfrm>
            <a:off x="6275388" y="1700213"/>
            <a:ext cx="5437187" cy="4284662"/>
          </a:xfrm>
        </p:spPr>
        <p:txBody>
          <a:bodyPr numCol="1">
            <a:noAutofit/>
          </a:bodyPr>
          <a:lstStyle/>
          <a:p>
            <a:pPr lvl="0"/>
            <a:r>
              <a:rPr lang="de-DE"/>
              <a:t>Mastertextformat bearbeiten</a:t>
            </a:r>
          </a:p>
        </p:txBody>
      </p:sp>
    </p:spTree>
    <p:extLst>
      <p:ext uri="{BB962C8B-B14F-4D97-AF65-F5344CB8AC3E}">
        <p14:creationId xmlns:p14="http://schemas.microsoft.com/office/powerpoint/2010/main" val="2381767528"/>
      </p:ext>
    </p:extLst>
  </p:cSld>
  <p:clrMapOvr>
    <a:masterClrMapping/>
  </p:clrMapOvr>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nhalt – 2 Spalten | große Schrift">
    <p:spTree>
      <p:nvGrpSpPr>
        <p:cNvPr id="1" name=""/>
        <p:cNvGrpSpPr/>
        <p:nvPr/>
      </p:nvGrpSpPr>
      <p:grpSpPr>
        <a:xfrm>
          <a:off x="0" y="0"/>
          <a:ext cx="0" cy="0"/>
          <a:chOff x="0" y="0"/>
          <a:chExt cx="0" cy="0"/>
        </a:xfrm>
      </p:grpSpPr>
      <p:graphicFrame>
        <p:nvGraphicFramePr>
          <p:cNvPr id="8" name="Objekt 7" hidden="1">
            <a:extLst>
              <a:ext uri="{FF2B5EF4-FFF2-40B4-BE49-F238E27FC236}">
                <a16:creationId xmlns:a16="http://schemas.microsoft.com/office/drawing/2014/main" id="{2174C6A4-3B89-4478-A08C-B54D082B3842}"/>
              </a:ext>
            </a:extLst>
          </p:cNvPr>
          <p:cNvGraphicFramePr>
            <a:graphicFrameLocks noChangeAspect="1"/>
          </p:cNvGraphicFramePr>
          <p:nvPr userDrawn="1">
            <p:custDataLst>
              <p:tags r:id="rId1"/>
            </p:custDataLst>
            <p:extLst>
              <p:ext uri="{D42A27DB-BD31-4B8C-83A1-F6EECF244321}">
                <p14:modId xmlns:p14="http://schemas.microsoft.com/office/powerpoint/2010/main" val="33874438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8" name="Objekt 7" hidden="1">
                        <a:extLst>
                          <a:ext uri="{FF2B5EF4-FFF2-40B4-BE49-F238E27FC236}">
                            <a16:creationId xmlns:a16="http://schemas.microsoft.com/office/drawing/2014/main" id="{2174C6A4-3B89-4478-A08C-B54D082B384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a:xfrm>
            <a:off x="479425" y="728811"/>
            <a:ext cx="11233150" cy="382733"/>
          </a:xfrm>
        </p:spPr>
        <p:txBody>
          <a:bodyPr vert="horz"/>
          <a:lstStyle/>
          <a:p>
            <a:r>
              <a:rPr lang="de-DE"/>
              <a:t>Mastertitelformat bearbeiten</a:t>
            </a:r>
            <a:endParaRPr lang="en-US" dirty="0"/>
          </a:p>
        </p:txBody>
      </p:sp>
      <p:sp>
        <p:nvSpPr>
          <p:cNvPr id="7" name="Textplatzhalter 6">
            <a:extLst>
              <a:ext uri="{FF2B5EF4-FFF2-40B4-BE49-F238E27FC236}">
                <a16:creationId xmlns:a16="http://schemas.microsoft.com/office/drawing/2014/main" id="{B6B3DBCD-172B-459C-8C97-521B9602874E}"/>
              </a:ext>
            </a:extLst>
          </p:cNvPr>
          <p:cNvSpPr>
            <a:spLocks noGrp="1"/>
          </p:cNvSpPr>
          <p:nvPr>
            <p:ph type="body" sz="quarter" idx="13"/>
          </p:nvPr>
        </p:nvSpPr>
        <p:spPr>
          <a:xfrm>
            <a:off x="479425" y="1700213"/>
            <a:ext cx="5437188" cy="4284662"/>
          </a:xfrm>
        </p:spPr>
        <p:txBody>
          <a:bodyPr numCol="1" spcCol="360000">
            <a:noAutofit/>
          </a:bodyPr>
          <a:lstStyle>
            <a:lvl1pPr>
              <a:lnSpc>
                <a:spcPct val="110000"/>
              </a:lnSpc>
              <a:spcAft>
                <a:spcPts val="2200"/>
              </a:spcAft>
              <a:defRPr sz="1800"/>
            </a:lvl1pPr>
            <a:lvl2pPr>
              <a:lnSpc>
                <a:spcPct val="110000"/>
              </a:lnSpc>
              <a:spcAft>
                <a:spcPts val="2200"/>
              </a:spcAft>
              <a:defRPr sz="1600"/>
            </a:lvl2pPr>
            <a:lvl3pPr>
              <a:lnSpc>
                <a:spcPct val="110000"/>
              </a:lnSpc>
              <a:defRPr sz="1600"/>
            </a:lvl3pPr>
            <a:lvl4pPr>
              <a:lnSpc>
                <a:spcPct val="110000"/>
              </a:lnSpc>
              <a:defRPr sz="1600"/>
            </a:lvl4pPr>
            <a:lvl5pPr>
              <a:lnSpc>
                <a:spcPct val="110000"/>
              </a:lnSpc>
              <a:defRPr sz="1600"/>
            </a:lvl5pPr>
            <a:lvl6pPr>
              <a:lnSpc>
                <a:spcPct val="110000"/>
              </a:lnSpc>
              <a:defRPr sz="1600"/>
            </a:lvl6pPr>
            <a:lvl7pPr>
              <a:lnSpc>
                <a:spcPct val="110000"/>
              </a:lnSpc>
              <a:defRPr sz="1600"/>
            </a:lvl7pPr>
            <a:lvl8pPr>
              <a:lnSpc>
                <a:spcPct val="110000"/>
              </a:lnSpc>
              <a:buAutoNum type="arabicPeriod"/>
              <a:defRPr sz="1600"/>
            </a:lvl8pPr>
            <a:lvl9pPr>
              <a:lnSpc>
                <a:spcPct val="110000"/>
              </a:lnSpc>
              <a:defRPr sz="1600"/>
            </a:lvl9pPr>
          </a:lstStyle>
          <a:p>
            <a:pPr lvl="0"/>
            <a:r>
              <a:rPr lang="de-DE"/>
              <a:t>Mastertextformat bearbeiten</a:t>
            </a:r>
          </a:p>
        </p:txBody>
      </p:sp>
      <p:sp>
        <p:nvSpPr>
          <p:cNvPr id="9" name="Datumsplatzhalter 8">
            <a:extLst>
              <a:ext uri="{FF2B5EF4-FFF2-40B4-BE49-F238E27FC236}">
                <a16:creationId xmlns:a16="http://schemas.microsoft.com/office/drawing/2014/main" id="{A318EBD9-F5F5-405C-9B19-55E93DB7BE18}"/>
              </a:ext>
            </a:extLst>
          </p:cNvPr>
          <p:cNvSpPr>
            <a:spLocks noGrp="1"/>
          </p:cNvSpPr>
          <p:nvPr>
            <p:ph type="dt" sz="half" idx="14"/>
          </p:nvPr>
        </p:nvSpPr>
        <p:spPr/>
        <p:txBody>
          <a:bodyPr/>
          <a:lstStyle/>
          <a:p>
            <a:fld id="{E995D83B-1CC7-476A-AAFF-45FC18FBB1C2}" type="datetime1">
              <a:rPr lang="de-DE" noProof="0" smtClean="0"/>
              <a:t>24.04.2023</a:t>
            </a:fld>
            <a:endParaRPr lang="de-DE" noProof="0" dirty="0"/>
          </a:p>
        </p:txBody>
      </p:sp>
      <p:sp>
        <p:nvSpPr>
          <p:cNvPr id="10" name="Copyright Fraunhofer">
            <a:extLst>
              <a:ext uri="{FF2B5EF4-FFF2-40B4-BE49-F238E27FC236}">
                <a16:creationId xmlns:a16="http://schemas.microsoft.com/office/drawing/2014/main" id="{A65BD112-D0DA-4A2E-BD97-424BCF96C462}"/>
              </a:ext>
            </a:extLst>
          </p:cNvPr>
          <p:cNvSpPr>
            <a:spLocks noGrp="1"/>
          </p:cNvSpPr>
          <p:nvPr>
            <p:ph type="ftr" sz="quarter" idx="15"/>
          </p:nvPr>
        </p:nvSpPr>
        <p:spPr/>
        <p:txBody>
          <a:bodyPr/>
          <a:lstStyle/>
          <a:p>
            <a:r>
              <a:rPr lang="de-DE" noProof="0"/>
              <a:t>© Fraunhofer IAIS</a:t>
            </a:r>
            <a:endParaRPr lang="de-DE" noProof="0" dirty="0"/>
          </a:p>
        </p:txBody>
      </p:sp>
      <p:sp>
        <p:nvSpPr>
          <p:cNvPr id="11" name="Foliennummernplatzhalter 10">
            <a:extLst>
              <a:ext uri="{FF2B5EF4-FFF2-40B4-BE49-F238E27FC236}">
                <a16:creationId xmlns:a16="http://schemas.microsoft.com/office/drawing/2014/main" id="{138D657B-7546-4822-9986-D77847487095}"/>
              </a:ext>
            </a:extLst>
          </p:cNvPr>
          <p:cNvSpPr>
            <a:spLocks noGrp="1"/>
          </p:cNvSpPr>
          <p:nvPr>
            <p:ph type="sldNum" sz="quarter" idx="16"/>
          </p:nvPr>
        </p:nvSpPr>
        <p:spPr/>
        <p:txBody>
          <a:bodyPr/>
          <a:lstStyle/>
          <a:p>
            <a:r>
              <a:rPr lang="de-DE" noProof="0"/>
              <a:t>Seite</a:t>
            </a:r>
            <a:r>
              <a:rPr lang="en-US"/>
              <a:t> </a:t>
            </a:r>
            <a:fld id="{401BA3E4-5E55-4F99-AF09-CC6D6B2539E2}" type="slidenum">
              <a:rPr lang="en-US" smtClean="0"/>
              <a:pPr/>
              <a:t>‹#›</a:t>
            </a:fld>
            <a:endParaRPr lang="en-US" dirty="0"/>
          </a:p>
        </p:txBody>
      </p:sp>
      <p:sp>
        <p:nvSpPr>
          <p:cNvPr id="4" name="Textplatzhalter 3">
            <a:extLst>
              <a:ext uri="{FF2B5EF4-FFF2-40B4-BE49-F238E27FC236}">
                <a16:creationId xmlns:a16="http://schemas.microsoft.com/office/drawing/2014/main" id="{89B913C0-DAEC-4E03-BE28-C93BE7F200CF}"/>
              </a:ext>
            </a:extLst>
          </p:cNvPr>
          <p:cNvSpPr>
            <a:spLocks noGrp="1"/>
          </p:cNvSpPr>
          <p:nvPr>
            <p:ph type="body" sz="quarter" idx="17" hasCustomPrompt="1"/>
          </p:nvPr>
        </p:nvSpPr>
        <p:spPr>
          <a:xfrm>
            <a:off x="479425" y="417600"/>
            <a:ext cx="11233150" cy="318933"/>
          </a:xfrm>
        </p:spPr>
        <p:txBody>
          <a:bodyPr/>
          <a:lstStyle>
            <a:lvl1pPr>
              <a:defRPr sz="2000">
                <a:solidFill>
                  <a:schemeClr val="accent2"/>
                </a:solidFill>
                <a:latin typeface="+mn-lt"/>
              </a:defRPr>
            </a:lvl1pPr>
          </a:lstStyle>
          <a:p>
            <a:pPr lvl="0"/>
            <a:r>
              <a:rPr lang="de-DE" dirty="0" err="1"/>
              <a:t>Subline</a:t>
            </a:r>
            <a:endParaRPr lang="en-US" dirty="0"/>
          </a:p>
        </p:txBody>
      </p:sp>
      <p:sp>
        <p:nvSpPr>
          <p:cNvPr id="12" name="Textplatzhalter 5">
            <a:extLst>
              <a:ext uri="{FF2B5EF4-FFF2-40B4-BE49-F238E27FC236}">
                <a16:creationId xmlns:a16="http://schemas.microsoft.com/office/drawing/2014/main" id="{3E087158-264A-4A9E-ABEA-451FA86A1A53}"/>
              </a:ext>
            </a:extLst>
          </p:cNvPr>
          <p:cNvSpPr>
            <a:spLocks noGrp="1"/>
          </p:cNvSpPr>
          <p:nvPr>
            <p:ph type="body" sz="quarter" idx="18"/>
          </p:nvPr>
        </p:nvSpPr>
        <p:spPr>
          <a:xfrm>
            <a:off x="6275388" y="1700213"/>
            <a:ext cx="5437187" cy="4284662"/>
          </a:xfrm>
        </p:spPr>
        <p:txBody>
          <a:bodyPr numCol="1">
            <a:noAutofit/>
          </a:bodyPr>
          <a:lstStyle>
            <a:lvl1pPr>
              <a:lnSpc>
                <a:spcPct val="110000"/>
              </a:lnSpc>
              <a:spcAft>
                <a:spcPts val="2200"/>
              </a:spcAft>
              <a:defRPr sz="1800"/>
            </a:lvl1pPr>
            <a:lvl2pPr>
              <a:lnSpc>
                <a:spcPct val="110000"/>
              </a:lnSpc>
              <a:spcAft>
                <a:spcPts val="2200"/>
              </a:spcAft>
              <a:defRPr sz="1600"/>
            </a:lvl2pPr>
            <a:lvl3pPr>
              <a:lnSpc>
                <a:spcPct val="110000"/>
              </a:lnSpc>
              <a:defRPr sz="1600"/>
            </a:lvl3pPr>
            <a:lvl4pPr>
              <a:lnSpc>
                <a:spcPct val="110000"/>
              </a:lnSpc>
              <a:defRPr sz="1600"/>
            </a:lvl4pPr>
            <a:lvl5pPr>
              <a:lnSpc>
                <a:spcPct val="110000"/>
              </a:lnSpc>
              <a:defRPr sz="1600"/>
            </a:lvl5pPr>
            <a:lvl6pPr>
              <a:lnSpc>
                <a:spcPct val="110000"/>
              </a:lnSpc>
              <a:defRPr sz="1600"/>
            </a:lvl6pPr>
            <a:lvl7pPr>
              <a:lnSpc>
                <a:spcPct val="110000"/>
              </a:lnSpc>
              <a:defRPr sz="1600"/>
            </a:lvl7pPr>
            <a:lvl8pPr>
              <a:lnSpc>
                <a:spcPct val="110000"/>
              </a:lnSpc>
              <a:defRPr sz="1600"/>
            </a:lvl8pPr>
            <a:lvl9pPr>
              <a:lnSpc>
                <a:spcPct val="110000"/>
              </a:lnSpc>
              <a:defRPr sz="1600"/>
            </a:lvl9pPr>
          </a:lstStyle>
          <a:p>
            <a:pPr lvl="0"/>
            <a:r>
              <a:rPr lang="de-DE"/>
              <a:t>Mastertextformat bearbeiten</a:t>
            </a:r>
          </a:p>
        </p:txBody>
      </p:sp>
    </p:spTree>
    <p:extLst>
      <p:ext uri="{BB962C8B-B14F-4D97-AF65-F5344CB8AC3E}">
        <p14:creationId xmlns:p14="http://schemas.microsoft.com/office/powerpoint/2010/main" val="3038862190"/>
      </p:ext>
    </p:extLst>
  </p:cSld>
  <p:clrMapOvr>
    <a:masterClrMapping/>
  </p:clrMapOvr>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nhalt – 2 Spalten mit Infokasten">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3DC8D38B-C18B-45D1-977E-43D6AADFE724}"/>
              </a:ext>
            </a:extLst>
          </p:cNvPr>
          <p:cNvGraphicFramePr>
            <a:graphicFrameLocks noChangeAspect="1"/>
          </p:cNvGraphicFramePr>
          <p:nvPr userDrawn="1">
            <p:custDataLst>
              <p:tags r:id="rId1"/>
            </p:custDataLst>
            <p:extLst>
              <p:ext uri="{D42A27DB-BD31-4B8C-83A1-F6EECF244321}">
                <p14:modId xmlns:p14="http://schemas.microsoft.com/office/powerpoint/2010/main" val="34722098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9" name="Objekt 8" hidden="1">
                        <a:extLst>
                          <a:ext uri="{FF2B5EF4-FFF2-40B4-BE49-F238E27FC236}">
                            <a16:creationId xmlns:a16="http://schemas.microsoft.com/office/drawing/2014/main" id="{3DC8D38B-C18B-45D1-977E-43D6AADFE72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p:txBody>
          <a:bodyPr vert="horz"/>
          <a:lstStyle/>
          <a:p>
            <a:r>
              <a:rPr lang="de-DE"/>
              <a:t>Mastertitelformat bearbeiten</a:t>
            </a:r>
            <a:endParaRPr lang="en-US"/>
          </a:p>
        </p:txBody>
      </p:sp>
      <p:sp>
        <p:nvSpPr>
          <p:cNvPr id="7" name="Textplatzhalter 6">
            <a:extLst>
              <a:ext uri="{FF2B5EF4-FFF2-40B4-BE49-F238E27FC236}">
                <a16:creationId xmlns:a16="http://schemas.microsoft.com/office/drawing/2014/main" id="{B6B3DBCD-172B-459C-8C97-521B9602874E}"/>
              </a:ext>
            </a:extLst>
          </p:cNvPr>
          <p:cNvSpPr>
            <a:spLocks noGrp="1"/>
          </p:cNvSpPr>
          <p:nvPr>
            <p:ph type="body" sz="quarter" idx="13"/>
          </p:nvPr>
        </p:nvSpPr>
        <p:spPr>
          <a:xfrm>
            <a:off x="0" y="1700213"/>
            <a:ext cx="5916613" cy="4284662"/>
          </a:xfrm>
          <a:gradFill flip="none" rotWithShape="1">
            <a:gsLst>
              <a:gs pos="34000">
                <a:srgbClr val="1E7992">
                  <a:alpha val="95000"/>
                </a:srgbClr>
              </a:gs>
              <a:gs pos="0">
                <a:srgbClr val="014A6B">
                  <a:alpha val="95000"/>
                </a:srgbClr>
              </a:gs>
              <a:gs pos="74000">
                <a:schemeClr val="accent5">
                  <a:lumMod val="90000"/>
                  <a:lumOff val="10000"/>
                  <a:alpha val="95000"/>
                </a:schemeClr>
              </a:gs>
              <a:gs pos="100000">
                <a:srgbClr val="09B2AC">
                  <a:alpha val="95000"/>
                </a:srgbClr>
              </a:gs>
            </a:gsLst>
            <a:path path="circle">
              <a:fillToRect r="100000" b="100000"/>
            </a:path>
            <a:tileRect l="-100000" t="-100000"/>
          </a:gradFill>
        </p:spPr>
        <p:txBody>
          <a:bodyPr lIns="486000" tIns="288000" rIns="288000" bIns="288000" numCol="1" spcCol="360000">
            <a:noAutofit/>
          </a:bodyPr>
          <a:lstStyle>
            <a:lvl1pPr>
              <a:spcAft>
                <a:spcPts val="0"/>
              </a:spcAft>
              <a:defRPr>
                <a:solidFill>
                  <a:schemeClr val="bg1"/>
                </a:solidFill>
              </a:defRPr>
            </a:lvl1pPr>
            <a:lvl2pPr>
              <a:lnSpc>
                <a:spcPts val="1800"/>
              </a:lnSpc>
              <a:spcAft>
                <a:spcPts val="600"/>
              </a:spcAft>
              <a:defRPr sz="2080" b="0">
                <a:solidFill>
                  <a:schemeClr val="bg1"/>
                </a:solidFill>
                <a:latin typeface="Frutiger LT Com 75 Black" panose="020B0A03040504030204" pitchFamily="34" charset="0"/>
              </a:defRPr>
            </a:lvl2pPr>
            <a:lvl3pP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vl6pPr>
              <a:buClr>
                <a:schemeClr val="bg1"/>
              </a:buClr>
              <a:defRPr>
                <a:solidFill>
                  <a:schemeClr val="bg1"/>
                </a:solidFill>
              </a:defRPr>
            </a:lvl6pPr>
            <a:lvl7pPr>
              <a:buClr>
                <a:schemeClr val="bg1"/>
              </a:buClr>
              <a:defRPr>
                <a:solidFill>
                  <a:schemeClr val="bg1"/>
                </a:solidFill>
              </a:defRPr>
            </a:lvl7pPr>
            <a:lvl8pPr>
              <a:buClr>
                <a:schemeClr val="bg1"/>
              </a:buClr>
              <a:buAutoNum type="arabicPeriod"/>
              <a:defRPr>
                <a:solidFill>
                  <a:schemeClr val="bg1"/>
                </a:solidFill>
              </a:defRPr>
            </a:lvl8pPr>
            <a:lvl9pPr>
              <a:buClr>
                <a:schemeClr val="bg1"/>
              </a:buClr>
              <a:defRPr>
                <a:solidFill>
                  <a:schemeClr val="bg1"/>
                </a:solidFill>
              </a:defRPr>
            </a:lvl9pPr>
          </a:lstStyle>
          <a:p>
            <a:pPr lvl="0"/>
            <a:r>
              <a:rPr lang="de-DE"/>
              <a:t>Mastertextformat bearbeiten</a:t>
            </a:r>
          </a:p>
        </p:txBody>
      </p:sp>
      <p:sp>
        <p:nvSpPr>
          <p:cNvPr id="11" name="Textplatzhalter 10">
            <a:extLst>
              <a:ext uri="{FF2B5EF4-FFF2-40B4-BE49-F238E27FC236}">
                <a16:creationId xmlns:a16="http://schemas.microsoft.com/office/drawing/2014/main" id="{74F9B75C-F431-4271-A789-357B552F17EE}"/>
              </a:ext>
            </a:extLst>
          </p:cNvPr>
          <p:cNvSpPr>
            <a:spLocks noGrp="1"/>
          </p:cNvSpPr>
          <p:nvPr>
            <p:ph type="body" sz="quarter" idx="14"/>
          </p:nvPr>
        </p:nvSpPr>
        <p:spPr>
          <a:xfrm>
            <a:off x="6275388" y="1700213"/>
            <a:ext cx="5437187" cy="4284662"/>
          </a:xfrm>
        </p:spPr>
        <p:txBody>
          <a:bodyPr>
            <a:noAutofit/>
          </a:bodyPr>
          <a:lstStyle>
            <a:lvl5pPr>
              <a:defRPr/>
            </a:lvl5pPr>
          </a:lstStyle>
          <a:p>
            <a:pPr lvl="0"/>
            <a:r>
              <a:rPr lang="de-DE"/>
              <a:t>Mastertextformat bearbeiten</a:t>
            </a:r>
          </a:p>
        </p:txBody>
      </p:sp>
      <p:sp>
        <p:nvSpPr>
          <p:cNvPr id="8" name="Datumsplatzhalter 7">
            <a:extLst>
              <a:ext uri="{FF2B5EF4-FFF2-40B4-BE49-F238E27FC236}">
                <a16:creationId xmlns:a16="http://schemas.microsoft.com/office/drawing/2014/main" id="{C7C33152-44C8-4D5F-8A14-F5A77C4509AD}"/>
              </a:ext>
            </a:extLst>
          </p:cNvPr>
          <p:cNvSpPr>
            <a:spLocks noGrp="1"/>
          </p:cNvSpPr>
          <p:nvPr>
            <p:ph type="dt" sz="half" idx="15"/>
          </p:nvPr>
        </p:nvSpPr>
        <p:spPr/>
        <p:txBody>
          <a:bodyPr/>
          <a:lstStyle/>
          <a:p>
            <a:fld id="{4F7E6169-A845-471F-A166-9F07F0CD319D}" type="datetime1">
              <a:rPr lang="de-DE" noProof="0" smtClean="0"/>
              <a:t>24.04.2023</a:t>
            </a:fld>
            <a:endParaRPr lang="de-DE" noProof="0" dirty="0"/>
          </a:p>
        </p:txBody>
      </p:sp>
      <p:sp>
        <p:nvSpPr>
          <p:cNvPr id="10" name="Copyright Fraunhofer">
            <a:extLst>
              <a:ext uri="{FF2B5EF4-FFF2-40B4-BE49-F238E27FC236}">
                <a16:creationId xmlns:a16="http://schemas.microsoft.com/office/drawing/2014/main" id="{E4293628-7C4E-4B40-9C44-4455388844A5}"/>
              </a:ext>
            </a:extLst>
          </p:cNvPr>
          <p:cNvSpPr>
            <a:spLocks noGrp="1"/>
          </p:cNvSpPr>
          <p:nvPr>
            <p:ph type="ftr" sz="quarter" idx="16"/>
          </p:nvPr>
        </p:nvSpPr>
        <p:spPr/>
        <p:txBody>
          <a:bodyPr/>
          <a:lstStyle/>
          <a:p>
            <a:r>
              <a:rPr lang="de-DE" noProof="0"/>
              <a:t>© Fraunhofer IAIS</a:t>
            </a:r>
            <a:endParaRPr lang="de-DE" noProof="0" dirty="0"/>
          </a:p>
        </p:txBody>
      </p:sp>
      <p:sp>
        <p:nvSpPr>
          <p:cNvPr id="12" name="Foliennummernplatzhalter 11">
            <a:extLst>
              <a:ext uri="{FF2B5EF4-FFF2-40B4-BE49-F238E27FC236}">
                <a16:creationId xmlns:a16="http://schemas.microsoft.com/office/drawing/2014/main" id="{82CBCEFF-ED55-43F4-840E-11635FF54F1D}"/>
              </a:ext>
            </a:extLst>
          </p:cNvPr>
          <p:cNvSpPr>
            <a:spLocks noGrp="1"/>
          </p:cNvSpPr>
          <p:nvPr>
            <p:ph type="sldNum" sz="quarter" idx="17"/>
          </p:nvPr>
        </p:nvSpPr>
        <p:spPr/>
        <p:txBody>
          <a:bodyPr/>
          <a:lstStyle/>
          <a:p>
            <a:r>
              <a:rPr lang="de-DE" noProof="0"/>
              <a:t>Seite</a:t>
            </a:r>
            <a:r>
              <a:rPr lang="en-US"/>
              <a:t> </a:t>
            </a:r>
            <a:fld id="{401BA3E4-5E55-4F99-AF09-CC6D6B2539E2}" type="slidenum">
              <a:rPr lang="en-US" smtClean="0"/>
              <a:pPr/>
              <a:t>‹#›</a:t>
            </a:fld>
            <a:endParaRPr lang="en-US" dirty="0"/>
          </a:p>
        </p:txBody>
      </p:sp>
      <p:sp>
        <p:nvSpPr>
          <p:cNvPr id="4" name="Textplatzhalter 3">
            <a:extLst>
              <a:ext uri="{FF2B5EF4-FFF2-40B4-BE49-F238E27FC236}">
                <a16:creationId xmlns:a16="http://schemas.microsoft.com/office/drawing/2014/main" id="{870EAC44-6B23-48D7-9382-254ECE95C3B7}"/>
              </a:ext>
            </a:extLst>
          </p:cNvPr>
          <p:cNvSpPr>
            <a:spLocks noGrp="1"/>
          </p:cNvSpPr>
          <p:nvPr>
            <p:ph type="body" sz="quarter" idx="18" hasCustomPrompt="1"/>
          </p:nvPr>
        </p:nvSpPr>
        <p:spPr>
          <a:xfrm>
            <a:off x="479425" y="778321"/>
            <a:ext cx="11233150" cy="319318"/>
          </a:xfrm>
        </p:spPr>
        <p:txBody>
          <a:bodyPr/>
          <a:lstStyle>
            <a:lvl1pPr>
              <a:defRPr sz="2000">
                <a:solidFill>
                  <a:schemeClr val="accent2"/>
                </a:solidFill>
                <a:latin typeface="+mn-lt"/>
              </a:defRPr>
            </a:lvl1pPr>
          </a:lstStyle>
          <a:p>
            <a:pPr lvl="0"/>
            <a:r>
              <a:rPr lang="de-DE" dirty="0" err="1"/>
              <a:t>Subline</a:t>
            </a:r>
            <a:endParaRPr lang="en-US" dirty="0"/>
          </a:p>
        </p:txBody>
      </p:sp>
    </p:spTree>
    <p:extLst>
      <p:ext uri="{BB962C8B-B14F-4D97-AF65-F5344CB8AC3E}">
        <p14:creationId xmlns:p14="http://schemas.microsoft.com/office/powerpoint/2010/main" val="2238006240"/>
      </p:ext>
    </p:extLst>
  </p:cSld>
  <p:clrMapOvr>
    <a:masterClrMapping/>
  </p:clrMapOvr>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B14B6-30E2-994A-8E98-60569B8CBB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9716330-DF2B-AE13-B199-C6AB00E65C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95C7F6-B4DD-A813-3EF1-84498A7377E4}"/>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5" name="Footer Placeholder 4">
            <a:extLst>
              <a:ext uri="{FF2B5EF4-FFF2-40B4-BE49-F238E27FC236}">
                <a16:creationId xmlns:a16="http://schemas.microsoft.com/office/drawing/2014/main" id="{4497E2F2-1122-1A50-A096-8A5A4D739E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AEFD94-D2A9-9562-FAD3-C5D9682E0936}"/>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201799688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Zitat hell">
    <p:spTree>
      <p:nvGrpSpPr>
        <p:cNvPr id="1" name=""/>
        <p:cNvGrpSpPr/>
        <p:nvPr/>
      </p:nvGrpSpPr>
      <p:grpSpPr>
        <a:xfrm>
          <a:off x="0" y="0"/>
          <a:ext cx="0" cy="0"/>
          <a:chOff x="0" y="0"/>
          <a:chExt cx="0" cy="0"/>
        </a:xfrm>
      </p:grpSpPr>
      <p:graphicFrame>
        <p:nvGraphicFramePr>
          <p:cNvPr id="6" name="Objekt 5" hidden="1">
            <a:extLst>
              <a:ext uri="{FF2B5EF4-FFF2-40B4-BE49-F238E27FC236}">
                <a16:creationId xmlns:a16="http://schemas.microsoft.com/office/drawing/2014/main" id="{5BAB6549-3007-4962-B8D4-52ECE4823118}"/>
              </a:ext>
            </a:extLst>
          </p:cNvPr>
          <p:cNvGraphicFramePr>
            <a:graphicFrameLocks noChangeAspect="1"/>
          </p:cNvGraphicFramePr>
          <p:nvPr userDrawn="1">
            <p:custDataLst>
              <p:tags r:id="rId1"/>
            </p:custDataLst>
            <p:extLst>
              <p:ext uri="{D42A27DB-BD31-4B8C-83A1-F6EECF244321}">
                <p14:modId xmlns:p14="http://schemas.microsoft.com/office/powerpoint/2010/main" val="375182401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6" name="Objekt 5" hidden="1">
                        <a:extLst>
                          <a:ext uri="{FF2B5EF4-FFF2-40B4-BE49-F238E27FC236}">
                            <a16:creationId xmlns:a16="http://schemas.microsoft.com/office/drawing/2014/main" id="{5BAB6549-3007-4962-B8D4-52ECE482311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2" name="Rechteck 21">
            <a:extLst>
              <a:ext uri="{FF2B5EF4-FFF2-40B4-BE49-F238E27FC236}">
                <a16:creationId xmlns:a16="http://schemas.microsoft.com/office/drawing/2014/main" id="{30FDEE22-4D74-4924-86C5-CF41B7A9F583}"/>
              </a:ext>
            </a:extLst>
          </p:cNvPr>
          <p:cNvSpPr/>
          <p:nvPr userDrawn="1"/>
        </p:nvSpPr>
        <p:spPr bwMode="gray">
          <a:xfrm>
            <a:off x="479425" y="1206230"/>
            <a:ext cx="473886" cy="87549"/>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marL="180000" indent="-180000" algn="l">
              <a:lnSpc>
                <a:spcPts val="1960"/>
              </a:lnSpc>
              <a:buClr>
                <a:schemeClr val="accent1"/>
              </a:buClr>
              <a:buFont typeface="Wingdings" panose="05000000000000000000" pitchFamily="2" charset="2"/>
              <a:buChar char="§"/>
            </a:pPr>
            <a:endParaRPr lang="en-US" sz="1400" dirty="0">
              <a:solidFill>
                <a:schemeClr val="tx1"/>
              </a:solidFill>
            </a:endParaRPr>
          </a:p>
        </p:txBody>
      </p:sp>
      <p:cxnSp>
        <p:nvCxnSpPr>
          <p:cNvPr id="15" name="Gerader Verbinder 14">
            <a:extLst>
              <a:ext uri="{FF2B5EF4-FFF2-40B4-BE49-F238E27FC236}">
                <a16:creationId xmlns:a16="http://schemas.microsoft.com/office/drawing/2014/main" id="{CABC3893-E6D0-4680-9CDB-B7D76C158179}"/>
              </a:ext>
            </a:extLst>
          </p:cNvPr>
          <p:cNvCxnSpPr/>
          <p:nvPr userDrawn="1"/>
        </p:nvCxnSpPr>
        <p:spPr>
          <a:xfrm>
            <a:off x="0" y="6143625"/>
            <a:ext cx="12192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32" name="Textplatzhalter 31">
            <a:extLst>
              <a:ext uri="{FF2B5EF4-FFF2-40B4-BE49-F238E27FC236}">
                <a16:creationId xmlns:a16="http://schemas.microsoft.com/office/drawing/2014/main" id="{19260903-BB55-4E18-8A26-9490D566EEA9}"/>
              </a:ext>
            </a:extLst>
          </p:cNvPr>
          <p:cNvSpPr>
            <a:spLocks noGrp="1"/>
          </p:cNvSpPr>
          <p:nvPr>
            <p:ph type="body" sz="quarter" idx="13" hasCustomPrompt="1"/>
          </p:nvPr>
        </p:nvSpPr>
        <p:spPr>
          <a:xfrm>
            <a:off x="479425" y="1826785"/>
            <a:ext cx="11233150" cy="1205330"/>
          </a:xfrm>
        </p:spPr>
        <p:txBody>
          <a:bodyPr/>
          <a:lstStyle>
            <a:lvl1pPr>
              <a:lnSpc>
                <a:spcPct val="110000"/>
              </a:lnSpc>
              <a:spcAft>
                <a:spcPts val="0"/>
              </a:spcAft>
              <a:defRPr sz="4400">
                <a:solidFill>
                  <a:schemeClr val="accent2"/>
                </a:solidFill>
                <a:latin typeface="Frutiger LT Com 65 Bold" panose="020B0803030504020204" pitchFamily="34" charset="0"/>
              </a:defRPr>
            </a:lvl1pPr>
            <a:lvl2pPr algn="r">
              <a:lnSpc>
                <a:spcPct val="110000"/>
              </a:lnSpc>
              <a:spcAft>
                <a:spcPts val="0"/>
              </a:spcAft>
              <a:defRPr sz="1400">
                <a:solidFill>
                  <a:schemeClr val="accent2"/>
                </a:solidFill>
                <a:latin typeface="+mj-lt"/>
              </a:defRPr>
            </a:lvl2pPr>
            <a:lvl3pPr algn="r">
              <a:lnSpc>
                <a:spcPct val="110000"/>
              </a:lnSpc>
              <a:spcAft>
                <a:spcPts val="0"/>
              </a:spcAft>
              <a:defRPr b="0">
                <a:solidFill>
                  <a:schemeClr val="accent2"/>
                </a:solidFill>
                <a:latin typeface="+mn-lt"/>
              </a:defRPr>
            </a:lvl3pPr>
            <a:lvl4pPr marL="0" indent="0" algn="r">
              <a:lnSpc>
                <a:spcPct val="110000"/>
              </a:lnSpc>
              <a:buNone/>
              <a:defRPr>
                <a:solidFill>
                  <a:schemeClr val="accent2"/>
                </a:solidFill>
              </a:defRPr>
            </a:lvl4pPr>
          </a:lstStyle>
          <a:p>
            <a:pPr lvl="0"/>
            <a:r>
              <a:rPr lang="de-DE" dirty="0"/>
              <a:t>Zitat</a:t>
            </a:r>
          </a:p>
          <a:p>
            <a:pPr lvl="1"/>
            <a:r>
              <a:rPr lang="de-DE" dirty="0"/>
              <a:t>Name des Autors</a:t>
            </a:r>
          </a:p>
          <a:p>
            <a:pPr lvl="2"/>
            <a:r>
              <a:rPr lang="de-DE" dirty="0"/>
              <a:t>Position</a:t>
            </a:r>
          </a:p>
        </p:txBody>
      </p:sp>
      <p:grpSp>
        <p:nvGrpSpPr>
          <p:cNvPr id="20" name="Gruppieren 19">
            <a:extLst>
              <a:ext uri="{FF2B5EF4-FFF2-40B4-BE49-F238E27FC236}">
                <a16:creationId xmlns:a16="http://schemas.microsoft.com/office/drawing/2014/main" id="{B30F5BB5-7863-4504-94A4-F39A72E20BF2}"/>
              </a:ext>
            </a:extLst>
          </p:cNvPr>
          <p:cNvGrpSpPr/>
          <p:nvPr userDrawn="1"/>
        </p:nvGrpSpPr>
        <p:grpSpPr>
          <a:xfrm>
            <a:off x="621507" y="476249"/>
            <a:ext cx="1266824" cy="1028701"/>
            <a:chOff x="621507" y="476249"/>
            <a:chExt cx="1266824" cy="1028701"/>
          </a:xfrm>
        </p:grpSpPr>
        <p:sp>
          <p:nvSpPr>
            <p:cNvPr id="3" name="Pfeil: Chevron 2">
              <a:extLst>
                <a:ext uri="{FF2B5EF4-FFF2-40B4-BE49-F238E27FC236}">
                  <a16:creationId xmlns:a16="http://schemas.microsoft.com/office/drawing/2014/main" id="{80955E3B-8357-4836-8592-3039D01F1391}"/>
                </a:ext>
              </a:extLst>
            </p:cNvPr>
            <p:cNvSpPr/>
            <p:nvPr userDrawn="1"/>
          </p:nvSpPr>
          <p:spPr>
            <a:xfrm>
              <a:off x="621507" y="476249"/>
              <a:ext cx="671512" cy="1028701"/>
            </a:xfrm>
            <a:prstGeom prst="chevron">
              <a:avLst>
                <a:gd name="adj" fmla="val 42908"/>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marL="180000" indent="-180000" algn="l">
                <a:lnSpc>
                  <a:spcPts val="1960"/>
                </a:lnSpc>
                <a:buClr>
                  <a:schemeClr val="accent1"/>
                </a:buClr>
                <a:buFont typeface="Wingdings" panose="05000000000000000000" pitchFamily="2" charset="2"/>
                <a:buChar char="§"/>
              </a:pPr>
              <a:endParaRPr lang="en-US" sz="1400" dirty="0">
                <a:solidFill>
                  <a:schemeClr val="tx1"/>
                </a:solidFill>
              </a:endParaRPr>
            </a:p>
          </p:txBody>
        </p:sp>
        <p:sp>
          <p:nvSpPr>
            <p:cNvPr id="19" name="Pfeil: Chevron 18">
              <a:extLst>
                <a:ext uri="{FF2B5EF4-FFF2-40B4-BE49-F238E27FC236}">
                  <a16:creationId xmlns:a16="http://schemas.microsoft.com/office/drawing/2014/main" id="{8245CA0A-C731-43B3-A4D1-99935FA2DE2F}"/>
                </a:ext>
              </a:extLst>
            </p:cNvPr>
            <p:cNvSpPr/>
            <p:nvPr userDrawn="1"/>
          </p:nvSpPr>
          <p:spPr>
            <a:xfrm>
              <a:off x="1216819" y="476249"/>
              <a:ext cx="671512" cy="1028701"/>
            </a:xfrm>
            <a:prstGeom prst="chevron">
              <a:avLst>
                <a:gd name="adj" fmla="val 42908"/>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marL="180000" indent="-180000" algn="l">
                <a:lnSpc>
                  <a:spcPts val="1960"/>
                </a:lnSpc>
                <a:buClr>
                  <a:schemeClr val="accent1"/>
                </a:buClr>
                <a:buFont typeface="Wingdings" panose="05000000000000000000" pitchFamily="2" charset="2"/>
                <a:buChar char="§"/>
              </a:pPr>
              <a:endParaRPr lang="en-US" sz="1400" dirty="0">
                <a:solidFill>
                  <a:schemeClr val="tx1"/>
                </a:solidFill>
              </a:endParaRPr>
            </a:p>
          </p:txBody>
        </p:sp>
      </p:grpSp>
      <p:sp>
        <p:nvSpPr>
          <p:cNvPr id="4" name="Datumsplatzhalter 3">
            <a:extLst>
              <a:ext uri="{FF2B5EF4-FFF2-40B4-BE49-F238E27FC236}">
                <a16:creationId xmlns:a16="http://schemas.microsoft.com/office/drawing/2014/main" id="{B2285A88-12D6-4461-A4C7-1D177C10FE40}"/>
              </a:ext>
            </a:extLst>
          </p:cNvPr>
          <p:cNvSpPr>
            <a:spLocks noGrp="1"/>
          </p:cNvSpPr>
          <p:nvPr>
            <p:ph type="dt" sz="half" idx="14"/>
          </p:nvPr>
        </p:nvSpPr>
        <p:spPr/>
        <p:txBody>
          <a:bodyPr/>
          <a:lstStyle/>
          <a:p>
            <a:fld id="{87FA03D8-FE7F-4758-B362-AE72A649E5CB}" type="datetime1">
              <a:rPr lang="de-DE" noProof="0" smtClean="0"/>
              <a:t>24.04.2023</a:t>
            </a:fld>
            <a:endParaRPr lang="de-DE" noProof="0" dirty="0"/>
          </a:p>
        </p:txBody>
      </p:sp>
      <p:sp>
        <p:nvSpPr>
          <p:cNvPr id="5" name="Fußzeilenplatzhalter 4">
            <a:extLst>
              <a:ext uri="{FF2B5EF4-FFF2-40B4-BE49-F238E27FC236}">
                <a16:creationId xmlns:a16="http://schemas.microsoft.com/office/drawing/2014/main" id="{498C3B39-287A-4DC2-86D1-47762D2F8296}"/>
              </a:ext>
            </a:extLst>
          </p:cNvPr>
          <p:cNvSpPr>
            <a:spLocks noGrp="1"/>
          </p:cNvSpPr>
          <p:nvPr>
            <p:ph type="ftr" sz="quarter" idx="15"/>
          </p:nvPr>
        </p:nvSpPr>
        <p:spPr/>
        <p:txBody>
          <a:bodyPr/>
          <a:lstStyle/>
          <a:p>
            <a:r>
              <a:rPr lang="de-DE" noProof="0"/>
              <a:t>© Fraunhofer IAIS</a:t>
            </a:r>
            <a:endParaRPr lang="de-DE" noProof="0" dirty="0"/>
          </a:p>
        </p:txBody>
      </p:sp>
      <p:sp>
        <p:nvSpPr>
          <p:cNvPr id="21" name="Foliennummernplatzhalter 20">
            <a:extLst>
              <a:ext uri="{FF2B5EF4-FFF2-40B4-BE49-F238E27FC236}">
                <a16:creationId xmlns:a16="http://schemas.microsoft.com/office/drawing/2014/main" id="{A36F7860-0DEC-4D26-A4CA-9345FD189675}"/>
              </a:ext>
            </a:extLst>
          </p:cNvPr>
          <p:cNvSpPr>
            <a:spLocks noGrp="1"/>
          </p:cNvSpPr>
          <p:nvPr>
            <p:ph type="sldNum" sz="quarter" idx="16"/>
          </p:nvPr>
        </p:nvSpPr>
        <p:spPr/>
        <p:txBody>
          <a:bodyPr/>
          <a:lstStyle/>
          <a:p>
            <a:r>
              <a:rPr lang="de-DE" noProof="0"/>
              <a:t>Seite</a:t>
            </a:r>
            <a:r>
              <a:rPr lang="en-US"/>
              <a:t> </a:t>
            </a:r>
            <a:fld id="{401BA3E4-5E55-4F99-AF09-CC6D6B2539E2}" type="slidenum">
              <a:rPr lang="en-US" smtClean="0"/>
              <a:pPr/>
              <a:t>‹#›</a:t>
            </a:fld>
            <a:endParaRPr lang="en-US" dirty="0"/>
          </a:p>
        </p:txBody>
      </p:sp>
    </p:spTree>
    <p:extLst>
      <p:ext uri="{BB962C8B-B14F-4D97-AF65-F5344CB8AC3E}">
        <p14:creationId xmlns:p14="http://schemas.microsoft.com/office/powerpoint/2010/main" val="21848225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Zitat dunkel">
    <p:spTree>
      <p:nvGrpSpPr>
        <p:cNvPr id="1" name=""/>
        <p:cNvGrpSpPr/>
        <p:nvPr/>
      </p:nvGrpSpPr>
      <p:grpSpPr>
        <a:xfrm>
          <a:off x="0" y="0"/>
          <a:ext cx="0" cy="0"/>
          <a:chOff x="0" y="0"/>
          <a:chExt cx="0" cy="0"/>
        </a:xfrm>
      </p:grpSpPr>
      <p:graphicFrame>
        <p:nvGraphicFramePr>
          <p:cNvPr id="6" name="Objekt 5" hidden="1">
            <a:extLst>
              <a:ext uri="{FF2B5EF4-FFF2-40B4-BE49-F238E27FC236}">
                <a16:creationId xmlns:a16="http://schemas.microsoft.com/office/drawing/2014/main" id="{5BAB6549-3007-4962-B8D4-52ECE4823118}"/>
              </a:ext>
            </a:extLst>
          </p:cNvPr>
          <p:cNvGraphicFramePr>
            <a:graphicFrameLocks noChangeAspect="1"/>
          </p:cNvGraphicFramePr>
          <p:nvPr userDrawn="1">
            <p:custDataLst>
              <p:tags r:id="rId1"/>
            </p:custDataLst>
            <p:extLst>
              <p:ext uri="{D42A27DB-BD31-4B8C-83A1-F6EECF244321}">
                <p14:modId xmlns:p14="http://schemas.microsoft.com/office/powerpoint/2010/main" val="90557484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6" name="Objekt 5" hidden="1">
                        <a:extLst>
                          <a:ext uri="{FF2B5EF4-FFF2-40B4-BE49-F238E27FC236}">
                            <a16:creationId xmlns:a16="http://schemas.microsoft.com/office/drawing/2014/main" id="{5BAB6549-3007-4962-B8D4-52ECE482311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cxnSp>
        <p:nvCxnSpPr>
          <p:cNvPr id="15" name="Gerader Verbinder 14">
            <a:extLst>
              <a:ext uri="{FF2B5EF4-FFF2-40B4-BE49-F238E27FC236}">
                <a16:creationId xmlns:a16="http://schemas.microsoft.com/office/drawing/2014/main" id="{CABC3893-E6D0-4680-9CDB-B7D76C158179}"/>
              </a:ext>
            </a:extLst>
          </p:cNvPr>
          <p:cNvCxnSpPr/>
          <p:nvPr userDrawn="1"/>
        </p:nvCxnSpPr>
        <p:spPr>
          <a:xfrm>
            <a:off x="0" y="6143625"/>
            <a:ext cx="12192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19" name="Grafik 18">
            <a:extLst>
              <a:ext uri="{FF2B5EF4-FFF2-40B4-BE49-F238E27FC236}">
                <a16:creationId xmlns:a16="http://schemas.microsoft.com/office/drawing/2014/main" id="{A5AD49B5-73A6-4C2A-8588-DD0F894360C9}"/>
              </a:ext>
            </a:extLst>
          </p:cNvPr>
          <p:cNvPicPr>
            <a:picLocks noChangeAspect="1"/>
          </p:cNvPicPr>
          <p:nvPr userDrawn="1"/>
        </p:nvPicPr>
        <p:blipFill rotWithShape="1">
          <a:blip r:embed="rId5"/>
          <a:srcRect t="10015" b="18624"/>
          <a:stretch/>
        </p:blipFill>
        <p:spPr>
          <a:xfrm>
            <a:off x="0" y="2"/>
            <a:ext cx="12192000" cy="6150768"/>
          </a:xfrm>
          <a:prstGeom prst="rect">
            <a:avLst/>
          </a:prstGeom>
        </p:spPr>
      </p:pic>
      <p:sp>
        <p:nvSpPr>
          <p:cNvPr id="32" name="Textplatzhalter 31">
            <a:extLst>
              <a:ext uri="{FF2B5EF4-FFF2-40B4-BE49-F238E27FC236}">
                <a16:creationId xmlns:a16="http://schemas.microsoft.com/office/drawing/2014/main" id="{19260903-BB55-4E18-8A26-9490D566EEA9}"/>
              </a:ext>
            </a:extLst>
          </p:cNvPr>
          <p:cNvSpPr>
            <a:spLocks noGrp="1"/>
          </p:cNvSpPr>
          <p:nvPr>
            <p:ph type="body" sz="quarter" idx="13" hasCustomPrompt="1"/>
          </p:nvPr>
        </p:nvSpPr>
        <p:spPr>
          <a:xfrm>
            <a:off x="479425" y="1826785"/>
            <a:ext cx="11233150" cy="1205330"/>
          </a:xfrm>
        </p:spPr>
        <p:txBody>
          <a:bodyPr/>
          <a:lstStyle>
            <a:lvl1pPr>
              <a:lnSpc>
                <a:spcPct val="110000"/>
              </a:lnSpc>
              <a:spcAft>
                <a:spcPts val="0"/>
              </a:spcAft>
              <a:defRPr sz="4400">
                <a:solidFill>
                  <a:schemeClr val="bg1"/>
                </a:solidFill>
                <a:latin typeface="Frutiger LT Com 65 Bold" panose="020B0803030504020204" pitchFamily="34" charset="0"/>
              </a:defRPr>
            </a:lvl1pPr>
            <a:lvl2pPr algn="r">
              <a:lnSpc>
                <a:spcPct val="110000"/>
              </a:lnSpc>
              <a:spcAft>
                <a:spcPts val="0"/>
              </a:spcAft>
              <a:defRPr sz="1400">
                <a:solidFill>
                  <a:schemeClr val="bg1"/>
                </a:solidFill>
                <a:latin typeface="+mj-lt"/>
              </a:defRPr>
            </a:lvl2pPr>
            <a:lvl3pPr algn="r">
              <a:lnSpc>
                <a:spcPct val="110000"/>
              </a:lnSpc>
              <a:spcAft>
                <a:spcPts val="0"/>
              </a:spcAft>
              <a:defRPr>
                <a:solidFill>
                  <a:schemeClr val="bg1"/>
                </a:solidFill>
                <a:latin typeface="+mn-lt"/>
              </a:defRPr>
            </a:lvl3pPr>
            <a:lvl4pPr marL="0" indent="0" algn="r">
              <a:lnSpc>
                <a:spcPct val="110000"/>
              </a:lnSpc>
              <a:buNone/>
              <a:defRPr>
                <a:solidFill>
                  <a:schemeClr val="bg1"/>
                </a:solidFill>
              </a:defRPr>
            </a:lvl4pPr>
          </a:lstStyle>
          <a:p>
            <a:pPr lvl="0"/>
            <a:r>
              <a:rPr lang="de-DE" dirty="0"/>
              <a:t>Zitat</a:t>
            </a:r>
          </a:p>
          <a:p>
            <a:pPr lvl="1"/>
            <a:r>
              <a:rPr lang="de-DE" dirty="0"/>
              <a:t>Name des Autors</a:t>
            </a:r>
          </a:p>
          <a:p>
            <a:pPr lvl="2"/>
            <a:r>
              <a:rPr lang="de-DE" dirty="0"/>
              <a:t>Position</a:t>
            </a:r>
          </a:p>
        </p:txBody>
      </p:sp>
      <p:sp>
        <p:nvSpPr>
          <p:cNvPr id="2" name="Datumsplatzhalter 1">
            <a:extLst>
              <a:ext uri="{FF2B5EF4-FFF2-40B4-BE49-F238E27FC236}">
                <a16:creationId xmlns:a16="http://schemas.microsoft.com/office/drawing/2014/main" id="{EFE2E23E-A04B-4A3C-9731-269F09B3618B}"/>
              </a:ext>
            </a:extLst>
          </p:cNvPr>
          <p:cNvSpPr>
            <a:spLocks noGrp="1"/>
          </p:cNvSpPr>
          <p:nvPr>
            <p:ph type="dt" sz="half" idx="14"/>
          </p:nvPr>
        </p:nvSpPr>
        <p:spPr/>
        <p:txBody>
          <a:bodyPr/>
          <a:lstStyle/>
          <a:p>
            <a:fld id="{148D78A5-5B3D-49AC-AA19-D4E1CDC54A53}" type="datetime1">
              <a:rPr lang="de-DE" noProof="0" smtClean="0"/>
              <a:t>24.04.2023</a:t>
            </a:fld>
            <a:endParaRPr lang="de-DE" noProof="0" dirty="0"/>
          </a:p>
        </p:txBody>
      </p:sp>
      <p:sp>
        <p:nvSpPr>
          <p:cNvPr id="17" name="Copyright Fraunhofer">
            <a:extLst>
              <a:ext uri="{FF2B5EF4-FFF2-40B4-BE49-F238E27FC236}">
                <a16:creationId xmlns:a16="http://schemas.microsoft.com/office/drawing/2014/main" id="{7BF1A88B-92B6-448D-B293-70A607B26511}"/>
              </a:ext>
            </a:extLst>
          </p:cNvPr>
          <p:cNvSpPr>
            <a:spLocks noGrp="1"/>
          </p:cNvSpPr>
          <p:nvPr>
            <p:ph type="ftr" sz="quarter" idx="15"/>
          </p:nvPr>
        </p:nvSpPr>
        <p:spPr/>
        <p:txBody>
          <a:bodyPr/>
          <a:lstStyle/>
          <a:p>
            <a:r>
              <a:rPr lang="de-DE" noProof="0"/>
              <a:t>© Fraunhofer IAIS</a:t>
            </a:r>
            <a:endParaRPr lang="de-DE" noProof="0" dirty="0"/>
          </a:p>
        </p:txBody>
      </p:sp>
      <p:sp>
        <p:nvSpPr>
          <p:cNvPr id="18" name="Foliennummernplatzhalter 17">
            <a:extLst>
              <a:ext uri="{FF2B5EF4-FFF2-40B4-BE49-F238E27FC236}">
                <a16:creationId xmlns:a16="http://schemas.microsoft.com/office/drawing/2014/main" id="{9320B56D-3BA0-4D7D-91B3-67F9A11E4A79}"/>
              </a:ext>
            </a:extLst>
          </p:cNvPr>
          <p:cNvSpPr>
            <a:spLocks noGrp="1"/>
          </p:cNvSpPr>
          <p:nvPr>
            <p:ph type="sldNum" sz="quarter" idx="16"/>
          </p:nvPr>
        </p:nvSpPr>
        <p:spPr/>
        <p:txBody>
          <a:bodyPr/>
          <a:lstStyle/>
          <a:p>
            <a:r>
              <a:rPr lang="de-DE" noProof="0"/>
              <a:t>Seite</a:t>
            </a:r>
            <a:r>
              <a:rPr lang="en-US"/>
              <a:t> </a:t>
            </a:r>
            <a:fld id="{401BA3E4-5E55-4F99-AF09-CC6D6B2539E2}" type="slidenum">
              <a:rPr lang="en-US" smtClean="0"/>
              <a:pPr/>
              <a:t>‹#›</a:t>
            </a:fld>
            <a:endParaRPr lang="en-US" dirty="0"/>
          </a:p>
        </p:txBody>
      </p:sp>
      <p:grpSp>
        <p:nvGrpSpPr>
          <p:cNvPr id="20" name="Gruppieren 19">
            <a:extLst>
              <a:ext uri="{FF2B5EF4-FFF2-40B4-BE49-F238E27FC236}">
                <a16:creationId xmlns:a16="http://schemas.microsoft.com/office/drawing/2014/main" id="{942B2AF3-B72B-4E51-98E8-276E33E081FB}"/>
              </a:ext>
            </a:extLst>
          </p:cNvPr>
          <p:cNvGrpSpPr/>
          <p:nvPr userDrawn="1"/>
        </p:nvGrpSpPr>
        <p:grpSpPr>
          <a:xfrm>
            <a:off x="621507" y="476249"/>
            <a:ext cx="1266824" cy="1028701"/>
            <a:chOff x="621507" y="476249"/>
            <a:chExt cx="1266824" cy="1028701"/>
          </a:xfrm>
          <a:solidFill>
            <a:schemeClr val="bg1"/>
          </a:solidFill>
        </p:grpSpPr>
        <p:sp>
          <p:nvSpPr>
            <p:cNvPr id="21" name="Pfeil: Chevron 20">
              <a:extLst>
                <a:ext uri="{FF2B5EF4-FFF2-40B4-BE49-F238E27FC236}">
                  <a16:creationId xmlns:a16="http://schemas.microsoft.com/office/drawing/2014/main" id="{A9E48764-AC81-446C-B62C-88A8F03B3803}"/>
                </a:ext>
              </a:extLst>
            </p:cNvPr>
            <p:cNvSpPr/>
            <p:nvPr userDrawn="1"/>
          </p:nvSpPr>
          <p:spPr>
            <a:xfrm>
              <a:off x="621507" y="476249"/>
              <a:ext cx="671512" cy="1028701"/>
            </a:xfrm>
            <a:prstGeom prst="chevron">
              <a:avLst>
                <a:gd name="adj" fmla="val 42908"/>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marL="180000" indent="-180000" algn="l">
                <a:lnSpc>
                  <a:spcPts val="1960"/>
                </a:lnSpc>
                <a:buClr>
                  <a:schemeClr val="accent1"/>
                </a:buClr>
                <a:buFont typeface="Wingdings" panose="05000000000000000000" pitchFamily="2" charset="2"/>
                <a:buChar char="§"/>
              </a:pPr>
              <a:endParaRPr lang="en-US" sz="1400" dirty="0">
                <a:solidFill>
                  <a:schemeClr val="tx1"/>
                </a:solidFill>
              </a:endParaRPr>
            </a:p>
          </p:txBody>
        </p:sp>
        <p:sp>
          <p:nvSpPr>
            <p:cNvPr id="22" name="Pfeil: Chevron 21">
              <a:extLst>
                <a:ext uri="{FF2B5EF4-FFF2-40B4-BE49-F238E27FC236}">
                  <a16:creationId xmlns:a16="http://schemas.microsoft.com/office/drawing/2014/main" id="{14C3BCAC-351B-4AFA-8D18-F61D609E40E4}"/>
                </a:ext>
              </a:extLst>
            </p:cNvPr>
            <p:cNvSpPr/>
            <p:nvPr userDrawn="1"/>
          </p:nvSpPr>
          <p:spPr>
            <a:xfrm>
              <a:off x="1216819" y="476249"/>
              <a:ext cx="671512" cy="1028701"/>
            </a:xfrm>
            <a:prstGeom prst="chevron">
              <a:avLst>
                <a:gd name="adj" fmla="val 42908"/>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marL="180000" indent="-180000" algn="l">
                <a:lnSpc>
                  <a:spcPts val="1960"/>
                </a:lnSpc>
                <a:buClr>
                  <a:schemeClr val="accent1"/>
                </a:buClr>
                <a:buFont typeface="Wingdings" panose="05000000000000000000" pitchFamily="2" charset="2"/>
                <a:buChar char="§"/>
              </a:pPr>
              <a:endParaRPr lang="en-US" sz="1400" dirty="0">
                <a:solidFill>
                  <a:schemeClr val="tx1"/>
                </a:solidFill>
              </a:endParaRPr>
            </a:p>
          </p:txBody>
        </p:sp>
      </p:grpSp>
    </p:spTree>
    <p:extLst>
      <p:ext uri="{BB962C8B-B14F-4D97-AF65-F5344CB8AC3E}">
        <p14:creationId xmlns:p14="http://schemas.microsoft.com/office/powerpoint/2010/main" val="21193563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Kontaktfolie – Bild halb">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128430794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1" name="Bildplatzhalter 10">
            <a:extLst>
              <a:ext uri="{FF2B5EF4-FFF2-40B4-BE49-F238E27FC236}">
                <a16:creationId xmlns:a16="http://schemas.microsoft.com/office/drawing/2014/main" id="{6B002FD9-AF19-4ED6-84E1-C634A79B2BA2}"/>
              </a:ext>
            </a:extLst>
          </p:cNvPr>
          <p:cNvSpPr>
            <a:spLocks noGrp="1"/>
          </p:cNvSpPr>
          <p:nvPr>
            <p:ph type="pic" sz="quarter" idx="10"/>
          </p:nvPr>
        </p:nvSpPr>
        <p:spPr>
          <a:xfrm>
            <a:off x="0" y="0"/>
            <a:ext cx="12192000" cy="4572000"/>
          </a:xfrm>
          <a:solidFill>
            <a:schemeClr val="bg2">
              <a:lumMod val="20000"/>
              <a:lumOff val="80000"/>
            </a:schemeClr>
          </a:solidFill>
        </p:spPr>
        <p:txBody>
          <a:bodyPr>
            <a:noAutofit/>
          </a:bodyPr>
          <a:lstStyle>
            <a:lvl1pPr>
              <a:defRPr>
                <a:solidFill>
                  <a:schemeClr val="bg1"/>
                </a:solidFill>
              </a:defRPr>
            </a:lvl1pPr>
          </a:lstStyle>
          <a:p>
            <a:r>
              <a:rPr lang="de-DE"/>
              <a:t>Bild durch Klicken auf Symbol hinzufügen</a:t>
            </a:r>
            <a:endParaRPr lang="en-US" dirty="0"/>
          </a:p>
        </p:txBody>
      </p:sp>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1" y="1710604"/>
            <a:ext cx="5916612" cy="4652401"/>
          </a:xfrm>
          <a:gradFill flip="none" rotWithShape="1">
            <a:gsLst>
              <a:gs pos="34000">
                <a:srgbClr val="00779A"/>
              </a:gs>
              <a:gs pos="0">
                <a:srgbClr val="014A6B">
                  <a:alpha val="95000"/>
                </a:srgbClr>
              </a:gs>
              <a:gs pos="74000">
                <a:schemeClr val="accent5">
                  <a:lumMod val="90000"/>
                  <a:lumOff val="10000"/>
                  <a:alpha val="95000"/>
                </a:schemeClr>
              </a:gs>
              <a:gs pos="100000">
                <a:srgbClr val="09B2AC">
                  <a:alpha val="95000"/>
                </a:srgbClr>
              </a:gs>
            </a:gsLst>
            <a:path path="circle">
              <a:fillToRect r="100000" b="100000"/>
            </a:path>
            <a:tileRect l="-100000" t="-100000"/>
          </a:gradFill>
        </p:spPr>
        <p:txBody>
          <a:bodyPr lIns="486000" tIns="288000" rIns="360000" bIns="288000" anchor="t">
            <a:spAutoFit/>
          </a:bodyPr>
          <a:lstStyle>
            <a:lvl1pPr>
              <a:lnSpc>
                <a:spcPct val="110000"/>
              </a:lnSpc>
              <a:spcAft>
                <a:spcPts val="0"/>
              </a:spcAft>
              <a:defRPr sz="3200" b="0">
                <a:solidFill>
                  <a:schemeClr val="bg1"/>
                </a:solidFill>
                <a:latin typeface="+mn-lt"/>
              </a:defRPr>
            </a:lvl1pPr>
            <a:lvl2pPr>
              <a:lnSpc>
                <a:spcPts val="3500"/>
              </a:lnSpc>
              <a:spcAft>
                <a:spcPts val="1600"/>
              </a:spcAft>
              <a:defRPr sz="4160" b="0">
                <a:solidFill>
                  <a:schemeClr val="bg1"/>
                </a:solidFill>
                <a:latin typeface="Frutiger LT Com 75 Black" panose="020B0A03040504030204" pitchFamily="34" charset="0"/>
              </a:defRPr>
            </a:lvl2pPr>
            <a:lvl3pPr>
              <a:lnSpc>
                <a:spcPct val="110000"/>
              </a:lnSpc>
              <a:spcAft>
                <a:spcPts val="0"/>
              </a:spcAft>
              <a:defRPr sz="1600" b="0">
                <a:solidFill>
                  <a:schemeClr val="bg1"/>
                </a:solidFill>
                <a:latin typeface="+mn-lt"/>
              </a:defRPr>
            </a:lvl3pPr>
            <a:lvl4pPr marL="0" indent="0">
              <a:lnSpc>
                <a:spcPts val="2080"/>
              </a:lnSpc>
              <a:spcBef>
                <a:spcPts val="2080"/>
              </a:spcBef>
              <a:spcAft>
                <a:spcPts val="0"/>
              </a:spcAft>
              <a:buNone/>
              <a:defRPr>
                <a:solidFill>
                  <a:schemeClr val="bg1"/>
                </a:solidFill>
              </a:defRPr>
            </a:lvl4pPr>
            <a:lvl5pPr>
              <a:spcAft>
                <a:spcPts val="0"/>
              </a:spcAft>
              <a:defRPr/>
            </a:lvl5pPr>
          </a:lstStyle>
          <a:p>
            <a:pPr lvl="0"/>
            <a:r>
              <a:rPr lang="de-DE" dirty="0"/>
              <a:t>Kontakt</a:t>
            </a:r>
          </a:p>
          <a:p>
            <a:pPr lvl="1"/>
            <a:r>
              <a:rPr lang="de-DE" dirty="0"/>
              <a:t>—</a:t>
            </a:r>
          </a:p>
          <a:p>
            <a:pPr lvl="2"/>
            <a:r>
              <a:rPr lang="de-DE" dirty="0"/>
              <a:t>Titel Vorname Name</a:t>
            </a:r>
          </a:p>
          <a:p>
            <a:pPr lvl="2"/>
            <a:r>
              <a:rPr lang="de-DE" dirty="0"/>
              <a:t>Funktion</a:t>
            </a:r>
          </a:p>
          <a:p>
            <a:pPr lvl="2"/>
            <a:r>
              <a:rPr lang="de-DE" dirty="0">
                <a:latin typeface="+mn-lt"/>
              </a:rPr>
              <a:t>Tel. +49 2241 14-XXXX</a:t>
            </a:r>
          </a:p>
          <a:p>
            <a:pPr lvl="2"/>
            <a:r>
              <a:rPr lang="de-DE" dirty="0">
                <a:latin typeface="+mn-lt"/>
              </a:rPr>
              <a:t>vorname.name@iais.fraunhofer.de</a:t>
            </a:r>
          </a:p>
          <a:p>
            <a:pPr lvl="2">
              <a:spcBef>
                <a:spcPts val="1200"/>
              </a:spcBef>
            </a:pPr>
            <a:r>
              <a:rPr lang="de-DE" dirty="0">
                <a:latin typeface="+mn-lt"/>
              </a:rPr>
              <a:t>Fraunhofer-Institut für intelligente Analyse- </a:t>
            </a:r>
            <a:br>
              <a:rPr lang="de-DE" dirty="0">
                <a:latin typeface="+mn-lt"/>
              </a:rPr>
            </a:br>
            <a:r>
              <a:rPr lang="de-DE" dirty="0">
                <a:latin typeface="+mn-lt"/>
              </a:rPr>
              <a:t>und Informationssysteme IAIS</a:t>
            </a:r>
          </a:p>
          <a:p>
            <a:pPr lvl="2"/>
            <a:r>
              <a:rPr lang="de-DE" dirty="0">
                <a:latin typeface="+mn-lt"/>
              </a:rPr>
              <a:t>Schloss Birlinghoven 1</a:t>
            </a:r>
          </a:p>
          <a:p>
            <a:pPr lvl="2"/>
            <a:r>
              <a:rPr lang="de-DE" dirty="0">
                <a:latin typeface="+mn-lt"/>
              </a:rPr>
              <a:t>53757 Sankt Augustin</a:t>
            </a:r>
          </a:p>
          <a:p>
            <a:pPr lvl="2">
              <a:spcBef>
                <a:spcPts val="1200"/>
              </a:spcBef>
            </a:pPr>
            <a:r>
              <a:rPr lang="de-DE" dirty="0"/>
              <a:t>www.iais.fraunhofer.de</a:t>
            </a:r>
          </a:p>
        </p:txBody>
      </p:sp>
      <p:sp>
        <p:nvSpPr>
          <p:cNvPr id="2" name="Datumsplatzhalter 1">
            <a:extLst>
              <a:ext uri="{FF2B5EF4-FFF2-40B4-BE49-F238E27FC236}">
                <a16:creationId xmlns:a16="http://schemas.microsoft.com/office/drawing/2014/main" id="{8D3F48CE-72D6-4312-9E4E-63E50B50038E}"/>
              </a:ext>
            </a:extLst>
          </p:cNvPr>
          <p:cNvSpPr>
            <a:spLocks noGrp="1"/>
          </p:cNvSpPr>
          <p:nvPr>
            <p:ph type="dt" sz="half" idx="12"/>
          </p:nvPr>
        </p:nvSpPr>
        <p:spPr>
          <a:xfrm>
            <a:off x="1388048" y="7027336"/>
            <a:ext cx="720000" cy="123111"/>
          </a:xfrm>
        </p:spPr>
        <p:txBody>
          <a:bodyPr/>
          <a:lstStyle/>
          <a:p>
            <a:fld id="{082D007C-D738-47CD-9B3E-9A8DB912CBCC}" type="datetime1">
              <a:rPr lang="de-DE" noProof="0" smtClean="0"/>
              <a:t>24.04.2023</a:t>
            </a:fld>
            <a:endParaRPr lang="de-DE" noProof="0" dirty="0"/>
          </a:p>
        </p:txBody>
      </p:sp>
      <p:sp>
        <p:nvSpPr>
          <p:cNvPr id="3" name="Fußzeilenplatzhalter 2">
            <a:extLst>
              <a:ext uri="{FF2B5EF4-FFF2-40B4-BE49-F238E27FC236}">
                <a16:creationId xmlns:a16="http://schemas.microsoft.com/office/drawing/2014/main" id="{4A83046E-333C-49E5-BC21-4B96362580AF}"/>
              </a:ext>
            </a:extLst>
          </p:cNvPr>
          <p:cNvSpPr>
            <a:spLocks noGrp="1"/>
          </p:cNvSpPr>
          <p:nvPr>
            <p:ph type="ftr" sz="quarter" idx="13"/>
          </p:nvPr>
        </p:nvSpPr>
        <p:spPr>
          <a:xfrm>
            <a:off x="2297897" y="7027336"/>
            <a:ext cx="2952000" cy="123111"/>
          </a:xfrm>
        </p:spPr>
        <p:txBody>
          <a:bodyPr/>
          <a:lstStyle/>
          <a:p>
            <a:r>
              <a:rPr lang="de-DE" noProof="0"/>
              <a:t>© Fraunhofer IAIS</a:t>
            </a:r>
            <a:endParaRPr lang="de-DE" noProof="0" dirty="0"/>
          </a:p>
        </p:txBody>
      </p:sp>
      <p:sp>
        <p:nvSpPr>
          <p:cNvPr id="4" name="Foliennummernplatzhalter 3">
            <a:extLst>
              <a:ext uri="{FF2B5EF4-FFF2-40B4-BE49-F238E27FC236}">
                <a16:creationId xmlns:a16="http://schemas.microsoft.com/office/drawing/2014/main" id="{1D6BEE77-0380-4FD0-A81C-71B6A50C6519}"/>
              </a:ext>
            </a:extLst>
          </p:cNvPr>
          <p:cNvSpPr>
            <a:spLocks noGrp="1"/>
          </p:cNvSpPr>
          <p:nvPr>
            <p:ph type="sldNum" sz="quarter" idx="14"/>
          </p:nvPr>
        </p:nvSpPr>
        <p:spPr>
          <a:xfrm>
            <a:off x="479425" y="7027336"/>
            <a:ext cx="720000" cy="123111"/>
          </a:xfrm>
        </p:spPr>
        <p:txBody>
          <a:bodyPr/>
          <a:lstStyle/>
          <a:p>
            <a:r>
              <a:rPr lang="de-DE" noProof="0"/>
              <a:t>Seite</a:t>
            </a:r>
            <a:r>
              <a:rPr lang="en-US"/>
              <a:t> </a:t>
            </a:r>
            <a:fld id="{401BA3E4-5E55-4F99-AF09-CC6D6B2539E2}" type="slidenum">
              <a:rPr lang="en-US" smtClean="0"/>
              <a:pPr/>
              <a:t>‹#›</a:t>
            </a:fld>
            <a:endParaRPr lang="en-US" dirty="0"/>
          </a:p>
        </p:txBody>
      </p:sp>
    </p:spTree>
    <p:extLst>
      <p:ext uri="{BB962C8B-B14F-4D97-AF65-F5344CB8AC3E}">
        <p14:creationId xmlns:p14="http://schemas.microsoft.com/office/powerpoint/2010/main" val="176016739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Kontaktfolie – Bild">
    <p:spTree>
      <p:nvGrpSpPr>
        <p:cNvPr id="1" name=""/>
        <p:cNvGrpSpPr/>
        <p:nvPr/>
      </p:nvGrpSpPr>
      <p:grpSpPr>
        <a:xfrm>
          <a:off x="0" y="0"/>
          <a:ext cx="0" cy="0"/>
          <a:chOff x="0" y="0"/>
          <a:chExt cx="0" cy="0"/>
        </a:xfrm>
      </p:grpSpPr>
      <p:pic>
        <p:nvPicPr>
          <p:cNvPr id="6" name="Grafik 5">
            <a:extLst>
              <a:ext uri="{FF2B5EF4-FFF2-40B4-BE49-F238E27FC236}">
                <a16:creationId xmlns:a16="http://schemas.microsoft.com/office/drawing/2014/main" id="{F197DE11-A966-449E-A5FD-31979AF34532}"/>
              </a:ext>
            </a:extLst>
          </p:cNvPr>
          <p:cNvPicPr>
            <a:picLocks noChangeAspect="1"/>
          </p:cNvPicPr>
          <p:nvPr userDrawn="1"/>
        </p:nvPicPr>
        <p:blipFill rotWithShape="1">
          <a:blip r:embed="rId3"/>
          <a:srcRect t="10014" b="10419"/>
          <a:stretch/>
        </p:blipFill>
        <p:spPr>
          <a:xfrm>
            <a:off x="1" y="0"/>
            <a:ext cx="12192000" cy="6857999"/>
          </a:xfrm>
          <a:prstGeom prst="rect">
            <a:avLst/>
          </a:prstGeom>
        </p:spPr>
      </p:pic>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176316797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479425" y="1700213"/>
            <a:ext cx="5916612" cy="3687548"/>
          </a:xfrm>
          <a:noFill/>
        </p:spPr>
        <p:txBody>
          <a:bodyPr lIns="0" tIns="0" rIns="0" bIns="0" anchor="t">
            <a:spAutoFit/>
          </a:bodyPr>
          <a:lstStyle>
            <a:lvl1pPr>
              <a:lnSpc>
                <a:spcPct val="110000"/>
              </a:lnSpc>
              <a:spcAft>
                <a:spcPts val="0"/>
              </a:spcAft>
              <a:defRPr sz="3200" b="0">
                <a:solidFill>
                  <a:schemeClr val="bg1"/>
                </a:solidFill>
                <a:latin typeface="+mn-lt"/>
              </a:defRPr>
            </a:lvl1pPr>
            <a:lvl2pPr>
              <a:lnSpc>
                <a:spcPts val="3500"/>
              </a:lnSpc>
              <a:spcAft>
                <a:spcPts val="1600"/>
              </a:spcAft>
              <a:defRPr sz="4160" b="0">
                <a:solidFill>
                  <a:schemeClr val="bg1"/>
                </a:solidFill>
                <a:latin typeface="Frutiger LT Com 75 Black" panose="020B0A03040504030204" pitchFamily="34" charset="0"/>
              </a:defRPr>
            </a:lvl2pPr>
            <a:lvl3pPr>
              <a:lnSpc>
                <a:spcPct val="110000"/>
              </a:lnSpc>
              <a:spcAft>
                <a:spcPts val="0"/>
              </a:spcAft>
              <a:defRPr sz="1600" b="0">
                <a:solidFill>
                  <a:schemeClr val="bg1"/>
                </a:solidFill>
                <a:latin typeface="+mj-lt"/>
              </a:defRPr>
            </a:lvl3pPr>
            <a:lvl4pPr marL="0" indent="0">
              <a:lnSpc>
                <a:spcPct val="110000"/>
              </a:lnSpc>
              <a:spcBef>
                <a:spcPts val="0"/>
              </a:spcBef>
              <a:spcAft>
                <a:spcPts val="0"/>
              </a:spcAft>
              <a:buNone/>
              <a:defRPr>
                <a:solidFill>
                  <a:schemeClr val="bg1"/>
                </a:solidFill>
              </a:defRPr>
            </a:lvl4pPr>
            <a:lvl5pPr>
              <a:spcAft>
                <a:spcPts val="0"/>
              </a:spcAft>
              <a:defRPr/>
            </a:lvl5pPr>
          </a:lstStyle>
          <a:p>
            <a:pPr lvl="0"/>
            <a:r>
              <a:rPr lang="de-DE" dirty="0"/>
              <a:t>Kontakt</a:t>
            </a:r>
          </a:p>
          <a:p>
            <a:pPr lvl="1"/>
            <a:r>
              <a:rPr lang="de-DE" dirty="0"/>
              <a:t>—</a:t>
            </a:r>
          </a:p>
          <a:p>
            <a:pPr lvl="2"/>
            <a:r>
              <a:rPr lang="de-DE" dirty="0"/>
              <a:t>Titel Vorname Name</a:t>
            </a:r>
          </a:p>
          <a:p>
            <a:pPr lvl="2"/>
            <a:r>
              <a:rPr lang="de-DE" dirty="0"/>
              <a:t>Funktion</a:t>
            </a:r>
          </a:p>
          <a:p>
            <a:pPr lvl="2"/>
            <a:r>
              <a:rPr lang="de-DE" dirty="0"/>
              <a:t>Tel. +49 2241 14-XXXX</a:t>
            </a:r>
          </a:p>
          <a:p>
            <a:pPr lvl="2"/>
            <a:r>
              <a:rPr lang="de-DE" dirty="0"/>
              <a:t>vorname.name@iais.fraunhofer.de</a:t>
            </a:r>
          </a:p>
          <a:p>
            <a:pPr lvl="3"/>
            <a:endParaRPr lang="pt-BR" dirty="0"/>
          </a:p>
          <a:p>
            <a:pPr lvl="3"/>
            <a:r>
              <a:rPr lang="pt-BR" dirty="0"/>
              <a:t>Fraunhofer-Institut für intelligente Analyse- </a:t>
            </a:r>
          </a:p>
          <a:p>
            <a:pPr lvl="3"/>
            <a:r>
              <a:rPr lang="pt-BR" dirty="0"/>
              <a:t>und Informationssysteme IAIS</a:t>
            </a:r>
          </a:p>
          <a:p>
            <a:pPr lvl="3"/>
            <a:r>
              <a:rPr lang="pt-BR" dirty="0"/>
              <a:t>Schloss Birlinghoven 1</a:t>
            </a:r>
          </a:p>
          <a:p>
            <a:pPr lvl="3"/>
            <a:r>
              <a:rPr lang="pt-BR" dirty="0"/>
              <a:t>53757 Sankt Augustin</a:t>
            </a:r>
          </a:p>
          <a:p>
            <a:pPr lvl="3"/>
            <a:r>
              <a:rPr lang="pt-BR" dirty="0"/>
              <a:t>www.iais.fraunhofer.de</a:t>
            </a:r>
          </a:p>
        </p:txBody>
      </p:sp>
      <p:sp>
        <p:nvSpPr>
          <p:cNvPr id="2" name="Datumsplatzhalter 1">
            <a:extLst>
              <a:ext uri="{FF2B5EF4-FFF2-40B4-BE49-F238E27FC236}">
                <a16:creationId xmlns:a16="http://schemas.microsoft.com/office/drawing/2014/main" id="{CA313C52-2525-4A5D-916B-98841273CADF}"/>
              </a:ext>
            </a:extLst>
          </p:cNvPr>
          <p:cNvSpPr>
            <a:spLocks noGrp="1"/>
          </p:cNvSpPr>
          <p:nvPr>
            <p:ph type="dt" sz="half" idx="12"/>
          </p:nvPr>
        </p:nvSpPr>
        <p:spPr>
          <a:xfrm>
            <a:off x="1388048" y="7027336"/>
            <a:ext cx="720000" cy="123111"/>
          </a:xfrm>
        </p:spPr>
        <p:txBody>
          <a:bodyPr/>
          <a:lstStyle/>
          <a:p>
            <a:fld id="{6C0CD8C3-57A2-45E2-9CC0-8DC5C780569E}" type="datetime1">
              <a:rPr lang="de-DE" noProof="0" smtClean="0"/>
              <a:t>24.04.2023</a:t>
            </a:fld>
            <a:endParaRPr lang="de-DE" noProof="0" dirty="0"/>
          </a:p>
        </p:txBody>
      </p:sp>
      <p:sp>
        <p:nvSpPr>
          <p:cNvPr id="3" name="Fußzeilenplatzhalter 2">
            <a:extLst>
              <a:ext uri="{FF2B5EF4-FFF2-40B4-BE49-F238E27FC236}">
                <a16:creationId xmlns:a16="http://schemas.microsoft.com/office/drawing/2014/main" id="{2219F9CA-C990-4FAF-BBA2-C37D042E4FF8}"/>
              </a:ext>
            </a:extLst>
          </p:cNvPr>
          <p:cNvSpPr>
            <a:spLocks noGrp="1"/>
          </p:cNvSpPr>
          <p:nvPr>
            <p:ph type="ftr" sz="quarter" idx="13"/>
          </p:nvPr>
        </p:nvSpPr>
        <p:spPr>
          <a:xfrm>
            <a:off x="2297897" y="7027336"/>
            <a:ext cx="2952000" cy="123111"/>
          </a:xfrm>
        </p:spPr>
        <p:txBody>
          <a:bodyPr/>
          <a:lstStyle/>
          <a:p>
            <a:r>
              <a:rPr lang="de-DE" noProof="0"/>
              <a:t>© Fraunhofer IAIS</a:t>
            </a:r>
            <a:endParaRPr lang="de-DE" noProof="0" dirty="0"/>
          </a:p>
        </p:txBody>
      </p:sp>
      <p:sp>
        <p:nvSpPr>
          <p:cNvPr id="4" name="Foliennummernplatzhalter 3">
            <a:extLst>
              <a:ext uri="{FF2B5EF4-FFF2-40B4-BE49-F238E27FC236}">
                <a16:creationId xmlns:a16="http://schemas.microsoft.com/office/drawing/2014/main" id="{01B3BB0E-EF1D-44E5-9391-ED9E79F83DB4}"/>
              </a:ext>
            </a:extLst>
          </p:cNvPr>
          <p:cNvSpPr>
            <a:spLocks noGrp="1"/>
          </p:cNvSpPr>
          <p:nvPr>
            <p:ph type="sldNum" sz="quarter" idx="14"/>
          </p:nvPr>
        </p:nvSpPr>
        <p:spPr>
          <a:xfrm>
            <a:off x="479425" y="7027336"/>
            <a:ext cx="720000" cy="123111"/>
          </a:xfrm>
        </p:spPr>
        <p:txBody>
          <a:bodyPr/>
          <a:lstStyle/>
          <a:p>
            <a:r>
              <a:rPr lang="de-DE" noProof="0" dirty="0"/>
              <a:t>Seite</a:t>
            </a:r>
            <a:r>
              <a:rPr lang="en-US" dirty="0"/>
              <a:t> </a:t>
            </a:r>
            <a:fld id="{401BA3E4-5E55-4F99-AF09-CC6D6B2539E2}" type="slidenum">
              <a:rPr lang="en-US" smtClean="0"/>
              <a:pPr/>
              <a:t>‹#›</a:t>
            </a:fld>
            <a:endParaRPr lang="en-US" dirty="0"/>
          </a:p>
        </p:txBody>
      </p:sp>
    </p:spTree>
    <p:extLst>
      <p:ext uri="{BB962C8B-B14F-4D97-AF65-F5344CB8AC3E}">
        <p14:creationId xmlns:p14="http://schemas.microsoft.com/office/powerpoint/2010/main" val="1183719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CD102-CDE9-A420-DC2E-AA00A7869E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1116CF-A205-1E91-2393-65CE4783339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028B8B-F68D-1650-C184-DAE96E94337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AFD843-C16C-E531-56D7-0D568B3EB5C9}"/>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6" name="Footer Placeholder 5">
            <a:extLst>
              <a:ext uri="{FF2B5EF4-FFF2-40B4-BE49-F238E27FC236}">
                <a16:creationId xmlns:a16="http://schemas.microsoft.com/office/drawing/2014/main" id="{D48CB87C-C004-D81F-A71A-29E65D9159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516222-46C4-CDDF-87E0-0D00CD8CE016}"/>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3749094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7D0B0-7ACD-ED9A-8478-D9264D1CA7D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7E5384-557B-230A-66F4-AD180BDB50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6B3D6ED-38DA-D680-D9C8-E79C9D2F56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54547D-EAC9-E9EB-C2D1-5DEC215F96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D9048B-D8D9-36DE-B4D4-C8729E7F21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21FEA8B-40ED-6F8B-6B02-F8C7C763A8EE}"/>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8" name="Footer Placeholder 7">
            <a:extLst>
              <a:ext uri="{FF2B5EF4-FFF2-40B4-BE49-F238E27FC236}">
                <a16:creationId xmlns:a16="http://schemas.microsoft.com/office/drawing/2014/main" id="{E38CA584-070C-C14F-482E-5652A671D70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92B5EF-D767-8AD3-F34B-C155D8EEA36D}"/>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963828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65F9B-A984-7712-A52B-295F671A80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105C52-D613-FF16-6481-22E2D842F57F}"/>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4" name="Footer Placeholder 3">
            <a:extLst>
              <a:ext uri="{FF2B5EF4-FFF2-40B4-BE49-F238E27FC236}">
                <a16:creationId xmlns:a16="http://schemas.microsoft.com/office/drawing/2014/main" id="{6C8378C6-09FF-864C-7004-2873C0344B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C979DB-0531-E12B-FBB0-69B0BE5239D3}"/>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2647040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B762B1-74E0-B904-02EA-E4FC086DF4E8}"/>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3" name="Footer Placeholder 2">
            <a:extLst>
              <a:ext uri="{FF2B5EF4-FFF2-40B4-BE49-F238E27FC236}">
                <a16:creationId xmlns:a16="http://schemas.microsoft.com/office/drawing/2014/main" id="{879894AE-946C-F12B-F562-81FBC91F38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259AB7-D729-F2F6-39E5-0EAEA0B843B1}"/>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4018296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B5EF1-103E-8CD3-FB11-C9C7B49957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1EE857-0886-F221-5D50-48C3DAF716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7E710E-F8E1-407D-F237-5F1308571F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E421C5-495D-7B4A-C2C1-DFB128C14493}"/>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6" name="Footer Placeholder 5">
            <a:extLst>
              <a:ext uri="{FF2B5EF4-FFF2-40B4-BE49-F238E27FC236}">
                <a16:creationId xmlns:a16="http://schemas.microsoft.com/office/drawing/2014/main" id="{14DA6F9C-B848-456E-6420-05CD08DAE2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FAE764-14DF-1F74-86F9-ECD182C08C2A}"/>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4275931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2A687-205C-DD4F-2C52-46D66C022B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DF73030-7F7E-112C-6333-11444A4315C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117D12-8100-1D65-2981-3BB326E139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57889C-815B-F085-CAB5-8B3841C6D99D}"/>
              </a:ext>
            </a:extLst>
          </p:cNvPr>
          <p:cNvSpPr>
            <a:spLocks noGrp="1"/>
          </p:cNvSpPr>
          <p:nvPr>
            <p:ph type="dt" sz="half" idx="10"/>
          </p:nvPr>
        </p:nvSpPr>
        <p:spPr/>
        <p:txBody>
          <a:bodyPr/>
          <a:lstStyle/>
          <a:p>
            <a:fld id="{1268CEE6-1CDE-487E-8EF7-0EA0810489F6}" type="datetimeFigureOut">
              <a:rPr lang="en-US" smtClean="0"/>
              <a:t>4/24/2023</a:t>
            </a:fld>
            <a:endParaRPr lang="en-US"/>
          </a:p>
        </p:txBody>
      </p:sp>
      <p:sp>
        <p:nvSpPr>
          <p:cNvPr id="6" name="Footer Placeholder 5">
            <a:extLst>
              <a:ext uri="{FF2B5EF4-FFF2-40B4-BE49-F238E27FC236}">
                <a16:creationId xmlns:a16="http://schemas.microsoft.com/office/drawing/2014/main" id="{5E6B56CC-1314-16AF-E60C-7677D80348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35F251-4C5C-FF8A-AC41-A82FAE6286C9}"/>
              </a:ext>
            </a:extLst>
          </p:cNvPr>
          <p:cNvSpPr>
            <a:spLocks noGrp="1"/>
          </p:cNvSpPr>
          <p:nvPr>
            <p:ph type="sldNum" sz="quarter" idx="12"/>
          </p:nvPr>
        </p:nvSpPr>
        <p:spPr/>
        <p:txBody>
          <a:bodyPr/>
          <a:lstStyle/>
          <a:p>
            <a:fld id="{92531F96-F2C9-467A-BF7D-E7A89A1239F0}" type="slidenum">
              <a:rPr lang="en-US" smtClean="0"/>
              <a:t>‹#›</a:t>
            </a:fld>
            <a:endParaRPr lang="en-US"/>
          </a:p>
        </p:txBody>
      </p:sp>
    </p:spTree>
    <p:extLst>
      <p:ext uri="{BB962C8B-B14F-4D97-AF65-F5344CB8AC3E}">
        <p14:creationId xmlns:p14="http://schemas.microsoft.com/office/powerpoint/2010/main" val="1182618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image" Target="../media/image1.emf"/><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oleObject" Target="../embeddings/oleObject1.bin"/><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tags" Target="../tags/tag1.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364734-A0EE-AE1D-B301-F3C508F991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B6F8DB-0FC3-5830-2CBE-606CBE3D91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1BBA7D-04E1-13EC-CC12-2DCF5EC94A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68CEE6-1CDE-487E-8EF7-0EA0810489F6}" type="datetimeFigureOut">
              <a:rPr lang="en-US" smtClean="0"/>
              <a:t>4/24/2023</a:t>
            </a:fld>
            <a:endParaRPr lang="en-US"/>
          </a:p>
        </p:txBody>
      </p:sp>
      <p:sp>
        <p:nvSpPr>
          <p:cNvPr id="5" name="Footer Placeholder 4">
            <a:extLst>
              <a:ext uri="{FF2B5EF4-FFF2-40B4-BE49-F238E27FC236}">
                <a16:creationId xmlns:a16="http://schemas.microsoft.com/office/drawing/2014/main" id="{8B1DF8D8-D268-9037-624E-D80DCF331A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677F05-9A7D-9371-DF80-469826647C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531F96-F2C9-467A-BF7D-E7A89A1239F0}" type="slidenum">
              <a:rPr lang="en-US" smtClean="0"/>
              <a:t>‹#›</a:t>
            </a:fld>
            <a:endParaRPr lang="en-US"/>
          </a:p>
        </p:txBody>
      </p:sp>
    </p:spTree>
    <p:extLst>
      <p:ext uri="{BB962C8B-B14F-4D97-AF65-F5344CB8AC3E}">
        <p14:creationId xmlns:p14="http://schemas.microsoft.com/office/powerpoint/2010/main" val="16889418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graphicFrame>
        <p:nvGraphicFramePr>
          <p:cNvPr id="8" name="Objekt 7" hidden="1">
            <a:extLst>
              <a:ext uri="{FF2B5EF4-FFF2-40B4-BE49-F238E27FC236}">
                <a16:creationId xmlns:a16="http://schemas.microsoft.com/office/drawing/2014/main" id="{F507918F-B2AA-4A76-81D6-4E27E906E31E}"/>
              </a:ext>
            </a:extLst>
          </p:cNvPr>
          <p:cNvGraphicFramePr>
            <a:graphicFrameLocks noChangeAspect="1"/>
          </p:cNvGraphicFramePr>
          <p:nvPr userDrawn="1">
            <p:custDataLst>
              <p:tags r:id="rId24"/>
            </p:custDataLst>
            <p:extLst>
              <p:ext uri="{D42A27DB-BD31-4B8C-83A1-F6EECF244321}">
                <p14:modId xmlns:p14="http://schemas.microsoft.com/office/powerpoint/2010/main" val="25652144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25" imgW="344" imgH="345" progId="TCLayout.ActiveDocument.1">
                  <p:embed/>
                </p:oleObj>
              </mc:Choice>
              <mc:Fallback>
                <p:oleObj name="think-cell Folie" r:id="rId25" imgW="344" imgH="345" progId="TCLayout.ActiveDocument.1">
                  <p:embed/>
                  <p:pic>
                    <p:nvPicPr>
                      <p:cNvPr id="8" name="Objekt 7" hidden="1">
                        <a:extLst>
                          <a:ext uri="{FF2B5EF4-FFF2-40B4-BE49-F238E27FC236}">
                            <a16:creationId xmlns:a16="http://schemas.microsoft.com/office/drawing/2014/main" id="{F507918F-B2AA-4A76-81D6-4E27E906E31E}"/>
                          </a:ext>
                        </a:extLst>
                      </p:cNvPr>
                      <p:cNvPicPr/>
                      <p:nvPr/>
                    </p:nvPicPr>
                    <p:blipFill>
                      <a:blip r:embed="rId26"/>
                      <a:stretch>
                        <a:fillRect/>
                      </a:stretch>
                    </p:blipFill>
                    <p:spPr>
                      <a:xfrm>
                        <a:off x="1588" y="1588"/>
                        <a:ext cx="1588" cy="1588"/>
                      </a:xfrm>
                      <a:prstGeom prst="rect">
                        <a:avLst/>
                      </a:prstGeom>
                    </p:spPr>
                  </p:pic>
                </p:oleObj>
              </mc:Fallback>
            </mc:AlternateContent>
          </a:graphicData>
        </a:graphic>
      </p:graphicFrame>
      <p:sp>
        <p:nvSpPr>
          <p:cNvPr id="2" name="Titelplatzhalter 1">
            <a:extLst>
              <a:ext uri="{FF2B5EF4-FFF2-40B4-BE49-F238E27FC236}">
                <a16:creationId xmlns:a16="http://schemas.microsoft.com/office/drawing/2014/main" id="{EA78C480-B66C-43DB-AAEB-3790EF5A7664}"/>
              </a:ext>
            </a:extLst>
          </p:cNvPr>
          <p:cNvSpPr>
            <a:spLocks noGrp="1"/>
          </p:cNvSpPr>
          <p:nvPr>
            <p:ph type="title"/>
          </p:nvPr>
        </p:nvSpPr>
        <p:spPr bwMode="gray">
          <a:xfrm>
            <a:off x="479425" y="395588"/>
            <a:ext cx="11233150" cy="382733"/>
          </a:xfrm>
          <a:prstGeom prst="rect">
            <a:avLst/>
          </a:prstGeom>
        </p:spPr>
        <p:txBody>
          <a:bodyPr vert="horz" lIns="0" tIns="0" rIns="0" bIns="0" rtlCol="0" anchor="t">
            <a:spAutoFit/>
          </a:bodyPr>
          <a:lstStyle/>
          <a:p>
            <a:r>
              <a:rPr lang="de-DE" noProof="0" dirty="0"/>
              <a:t>Mastertitelformat bearbeiten</a:t>
            </a:r>
          </a:p>
        </p:txBody>
      </p:sp>
      <p:sp>
        <p:nvSpPr>
          <p:cNvPr id="3" name="Textplatzhalter 2">
            <a:extLst>
              <a:ext uri="{FF2B5EF4-FFF2-40B4-BE49-F238E27FC236}">
                <a16:creationId xmlns:a16="http://schemas.microsoft.com/office/drawing/2014/main" id="{C3ED48EE-75FC-48CE-8886-5B06675925EC}"/>
              </a:ext>
            </a:extLst>
          </p:cNvPr>
          <p:cNvSpPr>
            <a:spLocks noGrp="1"/>
          </p:cNvSpPr>
          <p:nvPr>
            <p:ph type="body" idx="1"/>
          </p:nvPr>
        </p:nvSpPr>
        <p:spPr bwMode="gray">
          <a:xfrm>
            <a:off x="478199" y="1703388"/>
            <a:ext cx="11234376" cy="2691891"/>
          </a:xfrm>
          <a:prstGeom prst="rect">
            <a:avLst/>
          </a:prstGeom>
        </p:spPr>
        <p:txBody>
          <a:bodyPr vert="horz" lIns="0" tIns="0" rIns="0" bIns="0" rtlCol="0">
            <a:spAutoFit/>
          </a:bodyPr>
          <a:lstStyle/>
          <a:p>
            <a:pPr lvl="0"/>
            <a:r>
              <a:rPr lang="de-DE" noProof="0" dirty="0"/>
              <a:t>Mastertextformat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a:p>
            <a:pPr lvl="5"/>
            <a:r>
              <a:rPr lang="de-DE" noProof="0" dirty="0"/>
              <a:t>Sechste Ebene</a:t>
            </a:r>
          </a:p>
          <a:p>
            <a:pPr lvl="6"/>
            <a:r>
              <a:rPr lang="de-DE" noProof="0" dirty="0"/>
              <a:t>Siebte Ebene</a:t>
            </a:r>
          </a:p>
          <a:p>
            <a:pPr lvl="7"/>
            <a:r>
              <a:rPr lang="de-DE" noProof="0" dirty="0"/>
              <a:t>Achte Ebene</a:t>
            </a:r>
          </a:p>
          <a:p>
            <a:pPr lvl="8"/>
            <a:r>
              <a:rPr lang="de-DE" noProof="0" dirty="0"/>
              <a:t>Neunte Ebene</a:t>
            </a:r>
          </a:p>
        </p:txBody>
      </p:sp>
      <p:sp>
        <p:nvSpPr>
          <p:cNvPr id="4" name="Datumsplatzhalter">
            <a:extLst>
              <a:ext uri="{FF2B5EF4-FFF2-40B4-BE49-F238E27FC236}">
                <a16:creationId xmlns:a16="http://schemas.microsoft.com/office/drawing/2014/main" id="{F9CDF1F4-2065-4A60-8377-ED9014CA8CBB}"/>
              </a:ext>
            </a:extLst>
          </p:cNvPr>
          <p:cNvSpPr>
            <a:spLocks noGrp="1"/>
          </p:cNvSpPr>
          <p:nvPr>
            <p:ph type="dt" sz="half" idx="2"/>
          </p:nvPr>
        </p:nvSpPr>
        <p:spPr bwMode="gray">
          <a:xfrm>
            <a:off x="1388048" y="6455836"/>
            <a:ext cx="720000" cy="123111"/>
          </a:xfrm>
          <a:prstGeom prst="rect">
            <a:avLst/>
          </a:prstGeom>
        </p:spPr>
        <p:txBody>
          <a:bodyPr vert="horz" lIns="0" tIns="0" rIns="0" bIns="0" rtlCol="0" anchor="ctr">
            <a:noAutofit/>
          </a:bodyPr>
          <a:lstStyle>
            <a:lvl1pPr algn="l">
              <a:defRPr sz="800">
                <a:solidFill>
                  <a:schemeClr val="tx1"/>
                </a:solidFill>
                <a:latin typeface="+mn-lt"/>
              </a:defRPr>
            </a:lvl1pPr>
          </a:lstStyle>
          <a:p>
            <a:fld id="{8EB7B926-6C72-460D-948D-ADFC6FA566AC}" type="datetime1">
              <a:rPr lang="de-DE" noProof="0" smtClean="0"/>
              <a:t>24.04.2023</a:t>
            </a:fld>
            <a:endParaRPr lang="de-DE" noProof="0" dirty="0"/>
          </a:p>
        </p:txBody>
      </p:sp>
      <p:sp>
        <p:nvSpPr>
          <p:cNvPr id="5" name="Copyright Fraunhofer">
            <a:extLst>
              <a:ext uri="{FF2B5EF4-FFF2-40B4-BE49-F238E27FC236}">
                <a16:creationId xmlns:a16="http://schemas.microsoft.com/office/drawing/2014/main" id="{5FF3544A-E0F0-4101-A728-3DFB567F7766}"/>
              </a:ext>
            </a:extLst>
          </p:cNvPr>
          <p:cNvSpPr>
            <a:spLocks noGrp="1"/>
          </p:cNvSpPr>
          <p:nvPr>
            <p:ph type="ftr" sz="quarter" idx="3"/>
          </p:nvPr>
        </p:nvSpPr>
        <p:spPr bwMode="gray">
          <a:xfrm>
            <a:off x="2297897" y="6455836"/>
            <a:ext cx="2952000" cy="123111"/>
          </a:xfrm>
          <a:prstGeom prst="rect">
            <a:avLst/>
          </a:prstGeom>
        </p:spPr>
        <p:txBody>
          <a:bodyPr vert="horz" lIns="0" tIns="0" rIns="0" bIns="0" rtlCol="0" anchor="ctr">
            <a:noAutofit/>
          </a:bodyPr>
          <a:lstStyle>
            <a:lvl1pPr algn="l">
              <a:defRPr sz="800">
                <a:solidFill>
                  <a:schemeClr val="tx1"/>
                </a:solidFill>
                <a:latin typeface="+mn-lt"/>
              </a:defRPr>
            </a:lvl1pPr>
          </a:lstStyle>
          <a:p>
            <a:r>
              <a:rPr lang="de-DE" noProof="0"/>
              <a:t>© Fraunhofer IAIS</a:t>
            </a:r>
            <a:endParaRPr lang="de-DE" noProof="0" dirty="0"/>
          </a:p>
        </p:txBody>
      </p:sp>
      <p:cxnSp>
        <p:nvCxnSpPr>
          <p:cNvPr id="34" name="Gerader Verbinder 33">
            <a:extLst>
              <a:ext uri="{FF2B5EF4-FFF2-40B4-BE49-F238E27FC236}">
                <a16:creationId xmlns:a16="http://schemas.microsoft.com/office/drawing/2014/main" id="{ED49F1F8-4B89-4B18-B579-CD843138501E}"/>
              </a:ext>
            </a:extLst>
          </p:cNvPr>
          <p:cNvCxnSpPr>
            <a:cxnSpLocks/>
          </p:cNvCxnSpPr>
          <p:nvPr userDrawn="1"/>
        </p:nvCxnSpPr>
        <p:spPr bwMode="gray">
          <a:xfrm>
            <a:off x="479425" y="1245411"/>
            <a:ext cx="360000" cy="0"/>
          </a:xfrm>
          <a:prstGeom prst="line">
            <a:avLst/>
          </a:prstGeom>
          <a:noFill/>
          <a:ln w="50800" cap="flat" cmpd="sng" algn="ctr">
            <a:solidFill>
              <a:schemeClr val="accent1"/>
            </a:solidFill>
            <a:prstDash val="solid"/>
            <a:round/>
            <a:headEnd type="none" w="med" len="med"/>
            <a:tailEnd type="none" w="med" len="med"/>
          </a:ln>
          <a:effectLst/>
        </p:spPr>
      </p:cxnSp>
      <p:cxnSp>
        <p:nvCxnSpPr>
          <p:cNvPr id="42" name="Gerader Verbinder 41">
            <a:extLst>
              <a:ext uri="{FF2B5EF4-FFF2-40B4-BE49-F238E27FC236}">
                <a16:creationId xmlns:a16="http://schemas.microsoft.com/office/drawing/2014/main" id="{86070D71-EE9E-4293-96A3-C2A0A07F7A62}"/>
              </a:ext>
            </a:extLst>
          </p:cNvPr>
          <p:cNvCxnSpPr/>
          <p:nvPr userDrawn="1"/>
        </p:nvCxnSpPr>
        <p:spPr bwMode="gray">
          <a:xfrm>
            <a:off x="0" y="6143625"/>
            <a:ext cx="12192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9" name="Foliennummernplatzhalter 8">
            <a:extLst>
              <a:ext uri="{FF2B5EF4-FFF2-40B4-BE49-F238E27FC236}">
                <a16:creationId xmlns:a16="http://schemas.microsoft.com/office/drawing/2014/main" id="{93FFAE78-FC0D-4DC3-A58F-888E658BE28B}"/>
              </a:ext>
            </a:extLst>
          </p:cNvPr>
          <p:cNvSpPr>
            <a:spLocks noGrp="1"/>
          </p:cNvSpPr>
          <p:nvPr>
            <p:ph type="sldNum" sz="quarter" idx="4"/>
          </p:nvPr>
        </p:nvSpPr>
        <p:spPr>
          <a:xfrm>
            <a:off x="479425" y="6455836"/>
            <a:ext cx="720000" cy="123111"/>
          </a:xfrm>
          <a:prstGeom prst="rect">
            <a:avLst/>
          </a:prstGeom>
        </p:spPr>
        <p:txBody>
          <a:bodyPr vert="horz" lIns="0" tIns="0" rIns="0" bIns="0" rtlCol="0" anchor="ctr">
            <a:spAutoFit/>
          </a:bodyPr>
          <a:lstStyle>
            <a:lvl1pPr algn="l">
              <a:defRPr sz="800">
                <a:solidFill>
                  <a:schemeClr val="tx1"/>
                </a:solidFill>
              </a:defRPr>
            </a:lvl1pPr>
          </a:lstStyle>
          <a:p>
            <a:r>
              <a:rPr lang="de-DE" noProof="0" dirty="0"/>
              <a:t>Seite</a:t>
            </a:r>
            <a:r>
              <a:rPr lang="en-US" dirty="0"/>
              <a:t> </a:t>
            </a:r>
            <a:fld id="{401BA3E4-5E55-4F99-AF09-CC6D6B2539E2}" type="slidenum">
              <a:rPr lang="en-US" smtClean="0"/>
              <a:pPr/>
              <a:t>‹#›</a:t>
            </a:fld>
            <a:endParaRPr lang="en-US" dirty="0"/>
          </a:p>
        </p:txBody>
      </p:sp>
      <p:pic>
        <p:nvPicPr>
          <p:cNvPr id="12" name="iais_rgb">
            <a:extLst>
              <a:ext uri="{FF2B5EF4-FFF2-40B4-BE49-F238E27FC236}">
                <a16:creationId xmlns:a16="http://schemas.microsoft.com/office/drawing/2014/main" id="{1EEB0F7F-D23E-4533-A12A-5560AA2FA6EE}"/>
              </a:ext>
            </a:extLst>
          </p:cNvPr>
          <p:cNvPicPr>
            <a:picLocks noChangeAspect="1"/>
          </p:cNvPicPr>
          <p:nvPr userDrawn="1"/>
        </p:nvPicPr>
        <p:blipFill>
          <a:blip r:embed="rId27"/>
          <a:stretch>
            <a:fillRect/>
          </a:stretch>
        </p:blipFill>
        <p:spPr>
          <a:xfrm>
            <a:off x="10309226" y="6334126"/>
            <a:ext cx="1404000" cy="372875"/>
          </a:xfrm>
          <a:prstGeom prst="rect">
            <a:avLst/>
          </a:prstGeom>
        </p:spPr>
      </p:pic>
    </p:spTree>
    <p:extLst>
      <p:ext uri="{BB962C8B-B14F-4D97-AF65-F5344CB8AC3E}">
        <p14:creationId xmlns:p14="http://schemas.microsoft.com/office/powerpoint/2010/main" val="19732472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hf hdr="0"/>
  <p:txStyles>
    <p:titleStyle>
      <a:lvl1pPr algn="l" defTabSz="914400" rtl="0" eaLnBrk="1" latinLnBrk="0" hangingPunct="1">
        <a:lnSpc>
          <a:spcPct val="110000"/>
        </a:lnSpc>
        <a:spcBef>
          <a:spcPct val="0"/>
        </a:spcBef>
        <a:buNone/>
        <a:defRPr sz="2400" b="0" kern="1200">
          <a:solidFill>
            <a:schemeClr val="accent2"/>
          </a:solidFill>
          <a:latin typeface="Frutiger LT Com 65 Bold" panose="020B0803030504020204" pitchFamily="34" charset="0"/>
          <a:ea typeface="+mj-ea"/>
          <a:cs typeface="+mj-cs"/>
        </a:defRPr>
      </a:lvl1pPr>
    </p:titleStyle>
    <p:bodyStyle>
      <a:lvl1pPr marL="0" indent="0" algn="l" defTabSz="914400" rtl="0" eaLnBrk="1" latinLnBrk="0" hangingPunct="1">
        <a:lnSpc>
          <a:spcPct val="110000"/>
        </a:lnSpc>
        <a:spcBef>
          <a:spcPts val="0"/>
        </a:spcBef>
        <a:spcAft>
          <a:spcPts val="1200"/>
        </a:spcAft>
        <a:buFont typeface="Arial" panose="020B0604020202020204" pitchFamily="34" charset="0"/>
        <a:buNone/>
        <a:defRPr sz="1600" b="0" kern="1200">
          <a:solidFill>
            <a:schemeClr val="accent1"/>
          </a:solidFill>
          <a:latin typeface="+mj-lt"/>
          <a:ea typeface="+mn-ea"/>
          <a:cs typeface="+mn-cs"/>
        </a:defRPr>
      </a:lvl1pPr>
      <a:lvl2pPr marL="0" indent="0" algn="l" defTabSz="914400" rtl="0" eaLnBrk="1" latinLnBrk="0" hangingPunct="1">
        <a:lnSpc>
          <a:spcPct val="110000"/>
        </a:lnSpc>
        <a:spcBef>
          <a:spcPts val="0"/>
        </a:spcBef>
        <a:spcAft>
          <a:spcPts val="600"/>
        </a:spcAft>
        <a:buFont typeface="Arial" panose="020B0604020202020204" pitchFamily="34" charset="0"/>
        <a:buNone/>
        <a:defRPr sz="1400" kern="1200">
          <a:solidFill>
            <a:schemeClr val="tx1"/>
          </a:solidFill>
          <a:latin typeface="+mn-lt"/>
          <a:ea typeface="+mn-ea"/>
          <a:cs typeface="+mn-cs"/>
        </a:defRPr>
      </a:lvl2pPr>
      <a:lvl3pPr marL="0" indent="0" algn="l" defTabSz="914400" rtl="0" eaLnBrk="1" latinLnBrk="0" hangingPunct="1">
        <a:lnSpc>
          <a:spcPct val="110000"/>
        </a:lnSpc>
        <a:spcBef>
          <a:spcPts val="0"/>
        </a:spcBef>
        <a:buFont typeface="Arial" panose="020B0604020202020204" pitchFamily="34" charset="0"/>
        <a:buNone/>
        <a:defRPr sz="1400" b="0" kern="1200">
          <a:solidFill>
            <a:schemeClr val="tx1"/>
          </a:solidFill>
          <a:latin typeface="+mj-lt"/>
          <a:ea typeface="+mn-ea"/>
          <a:cs typeface="+mn-cs"/>
        </a:defRPr>
      </a:lvl3pPr>
      <a:lvl4pPr marL="180000" indent="-180000" algn="l" defTabSz="914400" rtl="0" eaLnBrk="1" latinLnBrk="0" hangingPunct="1">
        <a:lnSpc>
          <a:spcPct val="110000"/>
        </a:lnSpc>
        <a:spcBef>
          <a:spcPts val="600"/>
        </a:spcBef>
        <a:buClr>
          <a:schemeClr val="accent1"/>
        </a:buClr>
        <a:buFont typeface="Wingdings" panose="05000000000000000000" pitchFamily="2" charset="2"/>
        <a:buChar char="§"/>
        <a:defRPr sz="1400" kern="1200">
          <a:solidFill>
            <a:schemeClr val="tx1"/>
          </a:solidFill>
          <a:latin typeface="+mn-lt"/>
          <a:ea typeface="+mn-ea"/>
          <a:cs typeface="+mn-cs"/>
        </a:defRPr>
      </a:lvl4pPr>
      <a:lvl5pPr marL="360000" indent="-180000" algn="l" defTabSz="914400" rtl="0" eaLnBrk="1" latinLnBrk="0" hangingPunct="1">
        <a:lnSpc>
          <a:spcPct val="110000"/>
        </a:lnSpc>
        <a:spcBef>
          <a:spcPts val="300"/>
        </a:spcBef>
        <a:buClr>
          <a:schemeClr val="bg2"/>
        </a:buClr>
        <a:buFont typeface="Wingdings" panose="05000000000000000000" pitchFamily="2" charset="2"/>
        <a:buChar char="§"/>
        <a:defRPr sz="1400" kern="1200">
          <a:solidFill>
            <a:schemeClr val="tx1"/>
          </a:solidFill>
          <a:latin typeface="+mn-lt"/>
          <a:ea typeface="+mn-ea"/>
          <a:cs typeface="+mn-cs"/>
        </a:defRPr>
      </a:lvl5pPr>
      <a:lvl6pPr marL="540000" indent="-180000" algn="l" defTabSz="914400" rtl="0" eaLnBrk="1" latinLnBrk="0" hangingPunct="1">
        <a:lnSpc>
          <a:spcPct val="110000"/>
        </a:lnSpc>
        <a:spcBef>
          <a:spcPts val="300"/>
        </a:spcBef>
        <a:buClr>
          <a:schemeClr val="bg2"/>
        </a:buClr>
        <a:buFont typeface="Wingdings" panose="05000000000000000000" pitchFamily="2" charset="2"/>
        <a:buChar char="§"/>
        <a:defRPr sz="1400" kern="1200">
          <a:solidFill>
            <a:schemeClr val="tx1"/>
          </a:solidFill>
          <a:latin typeface="+mn-lt"/>
          <a:ea typeface="+mn-ea"/>
          <a:cs typeface="+mn-cs"/>
        </a:defRPr>
      </a:lvl6pPr>
      <a:lvl7pPr marL="216000" indent="-216000" algn="l" defTabSz="914400" rtl="0" eaLnBrk="1" latinLnBrk="0" hangingPunct="1">
        <a:lnSpc>
          <a:spcPct val="110000"/>
        </a:lnSpc>
        <a:spcBef>
          <a:spcPts val="600"/>
        </a:spcBef>
        <a:buClr>
          <a:schemeClr val="accent1"/>
        </a:buClr>
        <a:buFont typeface="+mj-lt"/>
        <a:buAutoNum type="arabicPeriod"/>
        <a:defRPr sz="1400" kern="1200">
          <a:solidFill>
            <a:schemeClr val="tx1"/>
          </a:solidFill>
          <a:latin typeface="+mn-lt"/>
          <a:ea typeface="+mn-ea"/>
          <a:cs typeface="+mn-cs"/>
        </a:defRPr>
      </a:lvl7pPr>
      <a:lvl8pPr marL="432000" indent="-216000" algn="l" defTabSz="914400" rtl="0" eaLnBrk="1" latinLnBrk="0" hangingPunct="1">
        <a:lnSpc>
          <a:spcPct val="110000"/>
        </a:lnSpc>
        <a:spcBef>
          <a:spcPts val="300"/>
        </a:spcBef>
        <a:buClr>
          <a:schemeClr val="bg2"/>
        </a:buClr>
        <a:buFont typeface="+mj-lt"/>
        <a:buAutoNum type="arabicPeriod"/>
        <a:defRPr sz="1400" kern="1200">
          <a:solidFill>
            <a:schemeClr val="tx1"/>
          </a:solidFill>
          <a:latin typeface="+mn-lt"/>
          <a:ea typeface="+mn-ea"/>
          <a:cs typeface="+mn-cs"/>
        </a:defRPr>
      </a:lvl8pPr>
      <a:lvl9pPr marL="648000" indent="-216000" algn="l" defTabSz="914400" rtl="0" eaLnBrk="1" latinLnBrk="0" hangingPunct="1">
        <a:lnSpc>
          <a:spcPct val="110000"/>
        </a:lnSpc>
        <a:spcBef>
          <a:spcPts val="300"/>
        </a:spcBef>
        <a:buClr>
          <a:schemeClr val="bg2"/>
        </a:buClr>
        <a:buFont typeface="+mj-lt"/>
        <a:buAutoNum type="arabicPeriod"/>
        <a:defRPr sz="14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02">
          <p15:clr>
            <a:srgbClr val="F26B43"/>
          </p15:clr>
        </p15:guide>
        <p15:guide id="2" pos="7378">
          <p15:clr>
            <a:srgbClr val="F26B43"/>
          </p15:clr>
        </p15:guide>
        <p15:guide id="3" orient="horz" pos="300">
          <p15:clr>
            <a:srgbClr val="F26B43"/>
          </p15:clr>
        </p15:guide>
        <p15:guide id="4" orient="horz" pos="4133">
          <p15:clr>
            <a:srgbClr val="F26B43"/>
          </p15:clr>
        </p15:guide>
        <p15:guide id="5" orient="horz" pos="3770">
          <p15:clr>
            <a:srgbClr val="F26B43"/>
          </p15:clr>
        </p15:guide>
        <p15:guide id="8" orient="horz" pos="107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notesSlide" Target="../notesSlides/notesSlide9.xml"/><Relationship Id="rId7" Type="http://schemas.openxmlformats.org/officeDocument/2006/relationships/image" Target="../media/image18.png"/><Relationship Id="rId2" Type="http://schemas.openxmlformats.org/officeDocument/2006/relationships/slideLayout" Target="../slideLayouts/slideLayout26.xml"/><Relationship Id="rId1" Type="http://schemas.openxmlformats.org/officeDocument/2006/relationships/tags" Target="../tags/tag32.xml"/><Relationship Id="rId6" Type="http://schemas.openxmlformats.org/officeDocument/2006/relationships/image" Target="../media/image16.png"/><Relationship Id="rId5" Type="http://schemas.openxmlformats.org/officeDocument/2006/relationships/image" Target="../media/image1.emf"/><Relationship Id="rId10" Type="http://schemas.openxmlformats.org/officeDocument/2006/relationships/image" Target="../media/image15.png"/><Relationship Id="rId4" Type="http://schemas.openxmlformats.org/officeDocument/2006/relationships/oleObject" Target="../embeddings/oleObject25.bin"/><Relationship Id="rId9" Type="http://schemas.openxmlformats.org/officeDocument/2006/relationships/image" Target="../media/image19.png"/></Relationships>
</file>

<file path=ppt/slides/_rels/slide11.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notesSlide" Target="../notesSlides/notesSlide10.xml"/><Relationship Id="rId7" Type="http://schemas.openxmlformats.org/officeDocument/2006/relationships/image" Target="../media/image21.png"/><Relationship Id="rId2" Type="http://schemas.openxmlformats.org/officeDocument/2006/relationships/slideLayout" Target="../slideLayouts/slideLayout26.xml"/><Relationship Id="rId1" Type="http://schemas.openxmlformats.org/officeDocument/2006/relationships/tags" Target="../tags/tag33.xml"/><Relationship Id="rId6" Type="http://schemas.openxmlformats.org/officeDocument/2006/relationships/image" Target="../media/image20.png"/><Relationship Id="rId5" Type="http://schemas.openxmlformats.org/officeDocument/2006/relationships/image" Target="../media/image1.emf"/><Relationship Id="rId4" Type="http://schemas.openxmlformats.org/officeDocument/2006/relationships/oleObject" Target="../embeddings/oleObject25.bin"/><Relationship Id="rId9" Type="http://schemas.openxmlformats.org/officeDocument/2006/relationships/image" Target="../media/image23.png"/></Relationships>
</file>

<file path=ppt/slides/_rels/slide12.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notesSlide" Target="../notesSlides/notesSlide11.xml"/><Relationship Id="rId7" Type="http://schemas.openxmlformats.org/officeDocument/2006/relationships/image" Target="../media/image21.png"/><Relationship Id="rId2" Type="http://schemas.openxmlformats.org/officeDocument/2006/relationships/slideLayout" Target="../slideLayouts/slideLayout26.xml"/><Relationship Id="rId1" Type="http://schemas.openxmlformats.org/officeDocument/2006/relationships/tags" Target="../tags/tag34.xml"/><Relationship Id="rId6" Type="http://schemas.openxmlformats.org/officeDocument/2006/relationships/image" Target="../media/image20.png"/><Relationship Id="rId5" Type="http://schemas.openxmlformats.org/officeDocument/2006/relationships/image" Target="../media/image1.emf"/><Relationship Id="rId4" Type="http://schemas.openxmlformats.org/officeDocument/2006/relationships/oleObject" Target="../embeddings/oleObject25.bin"/><Relationship Id="rId9"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6.xml"/><Relationship Id="rId1" Type="http://schemas.openxmlformats.org/officeDocument/2006/relationships/tags" Target="../tags/tag35.x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7" Type="http://schemas.openxmlformats.org/officeDocument/2006/relationships/image" Target="../media/image27.png"/><Relationship Id="rId2" Type="http://schemas.openxmlformats.org/officeDocument/2006/relationships/slideLayout" Target="../slideLayouts/slideLayout26.xml"/><Relationship Id="rId1" Type="http://schemas.openxmlformats.org/officeDocument/2006/relationships/tags" Target="../tags/tag36.xml"/><Relationship Id="rId6" Type="http://schemas.openxmlformats.org/officeDocument/2006/relationships/image" Target="../media/image26.jpeg"/><Relationship Id="rId5" Type="http://schemas.openxmlformats.org/officeDocument/2006/relationships/image" Target="../media/image1.emf"/><Relationship Id="rId4" Type="http://schemas.openxmlformats.org/officeDocument/2006/relationships/oleObject" Target="../embeddings/oleObject27.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29.jpeg"/><Relationship Id="rId2" Type="http://schemas.openxmlformats.org/officeDocument/2006/relationships/slideLayout" Target="../slideLayouts/slideLayout26.xml"/><Relationship Id="rId1" Type="http://schemas.openxmlformats.org/officeDocument/2006/relationships/tags" Target="../tags/tag37.xml"/><Relationship Id="rId6" Type="http://schemas.openxmlformats.org/officeDocument/2006/relationships/image" Target="../media/image28.pn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7" Type="http://schemas.openxmlformats.org/officeDocument/2006/relationships/image" Target="../media/image31.png"/><Relationship Id="rId2" Type="http://schemas.openxmlformats.org/officeDocument/2006/relationships/slideLayout" Target="../slideLayouts/slideLayout26.xml"/><Relationship Id="rId1" Type="http://schemas.openxmlformats.org/officeDocument/2006/relationships/tags" Target="../tags/tag38.xml"/><Relationship Id="rId6" Type="http://schemas.openxmlformats.org/officeDocument/2006/relationships/image" Target="../media/image30.jpeg"/><Relationship Id="rId5" Type="http://schemas.openxmlformats.org/officeDocument/2006/relationships/image" Target="../media/image1.emf"/><Relationship Id="rId4" Type="http://schemas.openxmlformats.org/officeDocument/2006/relationships/oleObject" Target="../embeddings/oleObject29.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6.xml"/><Relationship Id="rId1" Type="http://schemas.openxmlformats.org/officeDocument/2006/relationships/tags" Target="../tags/tag39.xml"/><Relationship Id="rId6" Type="http://schemas.openxmlformats.org/officeDocument/2006/relationships/image" Target="../media/image32.jpeg"/><Relationship Id="rId5" Type="http://schemas.openxmlformats.org/officeDocument/2006/relationships/image" Target="../media/image1.emf"/><Relationship Id="rId4" Type="http://schemas.openxmlformats.org/officeDocument/2006/relationships/oleObject" Target="../embeddings/oleObject30.bin"/></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6.xml"/><Relationship Id="rId1" Type="http://schemas.openxmlformats.org/officeDocument/2006/relationships/tags" Target="../tags/tag40.xml"/><Relationship Id="rId5" Type="http://schemas.openxmlformats.org/officeDocument/2006/relationships/image" Target="../media/image1.emf"/><Relationship Id="rId4" Type="http://schemas.openxmlformats.org/officeDocument/2006/relationships/oleObject" Target="../embeddings/oleObject31.bin"/></Relationships>
</file>

<file path=ppt/slides/_rels/slide1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18.xml"/><Relationship Id="rId7" Type="http://schemas.openxmlformats.org/officeDocument/2006/relationships/image" Target="../media/image34.png"/><Relationship Id="rId2" Type="http://schemas.openxmlformats.org/officeDocument/2006/relationships/slideLayout" Target="../slideLayouts/slideLayout26.xml"/><Relationship Id="rId1" Type="http://schemas.openxmlformats.org/officeDocument/2006/relationships/tags" Target="../tags/tag41.xml"/><Relationship Id="rId6" Type="http://schemas.openxmlformats.org/officeDocument/2006/relationships/image" Target="../media/image33.png"/><Relationship Id="rId5" Type="http://schemas.openxmlformats.org/officeDocument/2006/relationships/image" Target="../media/image1.emf"/><Relationship Id="rId4" Type="http://schemas.openxmlformats.org/officeDocument/2006/relationships/oleObject" Target="../embeddings/oleObject32.bin"/><Relationship Id="rId9"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6.xml"/><Relationship Id="rId1" Type="http://schemas.openxmlformats.org/officeDocument/2006/relationships/tags" Target="../tags/tag24.x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6.xml"/><Relationship Id="rId1" Type="http://schemas.openxmlformats.org/officeDocument/2006/relationships/tags" Target="../tags/tag42.xml"/><Relationship Id="rId6" Type="http://schemas.openxmlformats.org/officeDocument/2006/relationships/hyperlink" Target="https://www.statista.com/statistics/802690/worldwide-connected-devices-by-access-technology/" TargetMode="Externa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6.xml"/><Relationship Id="rId1" Type="http://schemas.openxmlformats.org/officeDocument/2006/relationships/tags" Target="../tags/tag43.xml"/><Relationship Id="rId6" Type="http://schemas.openxmlformats.org/officeDocument/2006/relationships/hyperlink" Target="https://www.statista.com/statistics/802690/worldwide-connected-devices-by-access-technology/" TargetMode="Externa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7" Type="http://schemas.openxmlformats.org/officeDocument/2006/relationships/image" Target="../media/image36.png"/><Relationship Id="rId2" Type="http://schemas.openxmlformats.org/officeDocument/2006/relationships/slideLayout" Target="../slideLayouts/slideLayout26.xml"/><Relationship Id="rId1" Type="http://schemas.openxmlformats.org/officeDocument/2006/relationships/tags" Target="../tags/tag44.xml"/><Relationship Id="rId6" Type="http://schemas.openxmlformats.org/officeDocument/2006/relationships/hyperlink" Target="https://www.statista.com/statistics/802690/worldwide-connected-devices-by-access-technology/" TargetMode="Externa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6.xml"/><Relationship Id="rId1" Type="http://schemas.openxmlformats.org/officeDocument/2006/relationships/tags" Target="../tags/tag45.x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6.xml"/><Relationship Id="rId1" Type="http://schemas.openxmlformats.org/officeDocument/2006/relationships/tags" Target="../tags/tag46.xml"/><Relationship Id="rId6" Type="http://schemas.openxmlformats.org/officeDocument/2006/relationships/image" Target="../media/image37.png"/><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6.xml"/><Relationship Id="rId1" Type="http://schemas.openxmlformats.org/officeDocument/2006/relationships/tags" Target="../tags/tag47.x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6.xml"/><Relationship Id="rId1" Type="http://schemas.openxmlformats.org/officeDocument/2006/relationships/tags" Target="../tags/tag48.xml"/><Relationship Id="rId6" Type="http://schemas.openxmlformats.org/officeDocument/2006/relationships/image" Target="../media/image38.jpg"/><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6.xml"/><Relationship Id="rId1" Type="http://schemas.openxmlformats.org/officeDocument/2006/relationships/tags" Target="../tags/tag49.x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6.xml"/><Relationship Id="rId1" Type="http://schemas.openxmlformats.org/officeDocument/2006/relationships/tags" Target="../tags/tag50.xml"/><Relationship Id="rId6" Type="http://schemas.openxmlformats.org/officeDocument/2006/relationships/image" Target="../media/image39.png"/><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6.xml"/><Relationship Id="rId1" Type="http://schemas.openxmlformats.org/officeDocument/2006/relationships/tags" Target="../tags/tag51.x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notesSlide" Target="../notesSlides/notesSlide2.xml"/><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slideLayout" Target="../slideLayouts/slideLayout26.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tags" Target="../tags/tag25.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1.emf"/><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oleObject" Target="../embeddings/oleObject25.bin"/><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jp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6.xml"/><Relationship Id="rId1" Type="http://schemas.openxmlformats.org/officeDocument/2006/relationships/tags" Target="../tags/tag52.x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6.xml"/><Relationship Id="rId1" Type="http://schemas.openxmlformats.org/officeDocument/2006/relationships/tags" Target="../tags/tag53.x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6.xml"/><Relationship Id="rId1" Type="http://schemas.openxmlformats.org/officeDocument/2006/relationships/tags" Target="../tags/tag54.x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6.xml"/><Relationship Id="rId1" Type="http://schemas.openxmlformats.org/officeDocument/2006/relationships/tags" Target="../tags/tag55.xml"/><Relationship Id="rId6" Type="http://schemas.openxmlformats.org/officeDocument/2006/relationships/image" Target="../media/image40.pn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6.xml"/><Relationship Id="rId1" Type="http://schemas.openxmlformats.org/officeDocument/2006/relationships/tags" Target="../tags/tag56.xml"/><Relationship Id="rId6" Type="http://schemas.openxmlformats.org/officeDocument/2006/relationships/image" Target="../media/image41.jp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6.xml"/><Relationship Id="rId1" Type="http://schemas.openxmlformats.org/officeDocument/2006/relationships/tags" Target="../tags/tag57.xml"/><Relationship Id="rId6" Type="http://schemas.openxmlformats.org/officeDocument/2006/relationships/image" Target="../media/image42.pn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6.xml"/><Relationship Id="rId1" Type="http://schemas.openxmlformats.org/officeDocument/2006/relationships/tags" Target="../tags/tag58.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6.xml"/><Relationship Id="rId1" Type="http://schemas.openxmlformats.org/officeDocument/2006/relationships/tags" Target="../tags/tag59.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6.xml"/><Relationship Id="rId1" Type="http://schemas.openxmlformats.org/officeDocument/2006/relationships/tags" Target="../tags/tag60.xml"/><Relationship Id="rId6" Type="http://schemas.openxmlformats.org/officeDocument/2006/relationships/image" Target="../media/image43.pn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6.xml"/><Relationship Id="rId1" Type="http://schemas.openxmlformats.org/officeDocument/2006/relationships/tags" Target="../tags/tag61.xml"/><Relationship Id="rId6" Type="http://schemas.openxmlformats.org/officeDocument/2006/relationships/image" Target="../media/image44.PN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6.xml"/><Relationship Id="rId1" Type="http://schemas.openxmlformats.org/officeDocument/2006/relationships/tags" Target="../tags/tag26.xml"/><Relationship Id="rId5" Type="http://schemas.openxmlformats.org/officeDocument/2006/relationships/image" Target="../media/image1.emf"/><Relationship Id="rId4" Type="http://schemas.openxmlformats.org/officeDocument/2006/relationships/oleObject" Target="../embeddings/oleObject25.bin"/></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6.xml"/><Relationship Id="rId1" Type="http://schemas.openxmlformats.org/officeDocument/2006/relationships/tags" Target="../tags/tag62.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6.xml"/><Relationship Id="rId1" Type="http://schemas.openxmlformats.org/officeDocument/2006/relationships/tags" Target="../tags/tag63.xml"/><Relationship Id="rId6" Type="http://schemas.openxmlformats.org/officeDocument/2006/relationships/image" Target="../media/image44.PN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6.xml"/><Relationship Id="rId1" Type="http://schemas.openxmlformats.org/officeDocument/2006/relationships/tags" Target="../tags/tag64.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6.xml"/><Relationship Id="rId1" Type="http://schemas.openxmlformats.org/officeDocument/2006/relationships/tags" Target="../tags/tag65.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6.xml"/><Relationship Id="rId1" Type="http://schemas.openxmlformats.org/officeDocument/2006/relationships/tags" Target="../tags/tag66.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6.xml"/><Relationship Id="rId1" Type="http://schemas.openxmlformats.org/officeDocument/2006/relationships/tags" Target="../tags/tag67.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6.xml"/><Relationship Id="rId1" Type="http://schemas.openxmlformats.org/officeDocument/2006/relationships/tags" Target="../tags/tag68.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6.xml"/><Relationship Id="rId1" Type="http://schemas.openxmlformats.org/officeDocument/2006/relationships/tags" Target="../tags/tag69.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6.xml"/><Relationship Id="rId1" Type="http://schemas.openxmlformats.org/officeDocument/2006/relationships/tags" Target="../tags/tag70.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6.xml"/><Relationship Id="rId1" Type="http://schemas.openxmlformats.org/officeDocument/2006/relationships/tags" Target="../tags/tag71.x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6.xml"/><Relationship Id="rId1" Type="http://schemas.openxmlformats.org/officeDocument/2006/relationships/tags" Target="../tags/tag27.xml"/><Relationship Id="rId6" Type="http://schemas.openxmlformats.org/officeDocument/2006/relationships/image" Target="../media/image24.png"/><Relationship Id="rId5" Type="http://schemas.openxmlformats.org/officeDocument/2006/relationships/image" Target="../media/image1.emf"/><Relationship Id="rId4" Type="http://schemas.openxmlformats.org/officeDocument/2006/relationships/oleObject" Target="../embeddings/oleObject25.bin"/></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6.xml"/><Relationship Id="rId1" Type="http://schemas.openxmlformats.org/officeDocument/2006/relationships/tags" Target="../tags/tag72.xml"/><Relationship Id="rId6" Type="http://schemas.openxmlformats.org/officeDocument/2006/relationships/image" Target="../media/image45.pn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26.xml"/><Relationship Id="rId1" Type="http://schemas.openxmlformats.org/officeDocument/2006/relationships/tags" Target="../tags/tag73.xml"/><Relationship Id="rId6" Type="http://schemas.openxmlformats.org/officeDocument/2006/relationships/image" Target="../media/image46.pn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52.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notesSlide" Target="../notesSlides/notesSlide51.xml"/><Relationship Id="rId7" Type="http://schemas.openxmlformats.org/officeDocument/2006/relationships/image" Target="../media/image48.png"/><Relationship Id="rId2" Type="http://schemas.openxmlformats.org/officeDocument/2006/relationships/slideLayout" Target="../slideLayouts/slideLayout26.xml"/><Relationship Id="rId1" Type="http://schemas.openxmlformats.org/officeDocument/2006/relationships/tags" Target="../tags/tag74.xml"/><Relationship Id="rId6" Type="http://schemas.openxmlformats.org/officeDocument/2006/relationships/image" Target="../media/image47.png"/><Relationship Id="rId5" Type="http://schemas.openxmlformats.org/officeDocument/2006/relationships/image" Target="../media/image1.emf"/><Relationship Id="rId4" Type="http://schemas.openxmlformats.org/officeDocument/2006/relationships/oleObject" Target="../embeddings/oleObject24.bin"/><Relationship Id="rId9" Type="http://schemas.openxmlformats.org/officeDocument/2006/relationships/image" Target="../media/image50.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6.xml"/><Relationship Id="rId1" Type="http://schemas.openxmlformats.org/officeDocument/2006/relationships/tags" Target="../tags/tag75.xml"/><Relationship Id="rId6" Type="http://schemas.openxmlformats.org/officeDocument/2006/relationships/image" Target="../media/image47.png"/><Relationship Id="rId5" Type="http://schemas.openxmlformats.org/officeDocument/2006/relationships/image" Target="../media/image1.emf"/><Relationship Id="rId4" Type="http://schemas.openxmlformats.org/officeDocument/2006/relationships/oleObject" Target="../embeddings/oleObject24.bin"/></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26.xml"/><Relationship Id="rId1" Type="http://schemas.openxmlformats.org/officeDocument/2006/relationships/tags" Target="../tags/tag76.xml"/><Relationship Id="rId6" Type="http://schemas.openxmlformats.org/officeDocument/2006/relationships/image" Target="../media/image47.png"/><Relationship Id="rId5" Type="http://schemas.openxmlformats.org/officeDocument/2006/relationships/image" Target="../media/image1.emf"/><Relationship Id="rId4" Type="http://schemas.openxmlformats.org/officeDocument/2006/relationships/oleObject" Target="../embeddings/oleObject24.bin"/></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26.xml"/><Relationship Id="rId1" Type="http://schemas.openxmlformats.org/officeDocument/2006/relationships/tags" Target="../tags/tag77.x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56.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notesSlide" Target="../notesSlides/notesSlide55.xml"/><Relationship Id="rId7" Type="http://schemas.openxmlformats.org/officeDocument/2006/relationships/image" Target="../media/image52.png"/><Relationship Id="rId2" Type="http://schemas.openxmlformats.org/officeDocument/2006/relationships/slideLayout" Target="../slideLayouts/slideLayout26.xml"/><Relationship Id="rId1" Type="http://schemas.openxmlformats.org/officeDocument/2006/relationships/tags" Target="../tags/tag78.xml"/><Relationship Id="rId6" Type="http://schemas.openxmlformats.org/officeDocument/2006/relationships/image" Target="../media/image51.png"/><Relationship Id="rId5" Type="http://schemas.openxmlformats.org/officeDocument/2006/relationships/image" Target="../media/image1.emf"/><Relationship Id="rId4" Type="http://schemas.openxmlformats.org/officeDocument/2006/relationships/oleObject" Target="../embeddings/oleObject24.bin"/><Relationship Id="rId9" Type="http://schemas.openxmlformats.org/officeDocument/2006/relationships/image" Target="../media/image54.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6.xml"/><Relationship Id="rId1" Type="http://schemas.openxmlformats.org/officeDocument/2006/relationships/tags" Target="../tags/tag79.xml"/><Relationship Id="rId6" Type="http://schemas.openxmlformats.org/officeDocument/2006/relationships/image" Target="../media/image55.png"/><Relationship Id="rId5" Type="http://schemas.openxmlformats.org/officeDocument/2006/relationships/image" Target="../media/image1.emf"/><Relationship Id="rId4" Type="http://schemas.openxmlformats.org/officeDocument/2006/relationships/oleObject" Target="../embeddings/oleObject24.bin"/></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6.xml"/><Relationship Id="rId1" Type="http://schemas.openxmlformats.org/officeDocument/2006/relationships/tags" Target="../tags/tag80.xml"/><Relationship Id="rId6" Type="http://schemas.openxmlformats.org/officeDocument/2006/relationships/image" Target="../media/image51.png"/><Relationship Id="rId5" Type="http://schemas.openxmlformats.org/officeDocument/2006/relationships/image" Target="../media/image1.emf"/><Relationship Id="rId4" Type="http://schemas.openxmlformats.org/officeDocument/2006/relationships/oleObject" Target="../embeddings/oleObject24.bin"/></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6.xml"/><Relationship Id="rId1" Type="http://schemas.openxmlformats.org/officeDocument/2006/relationships/tags" Target="../tags/tag81.xml"/><Relationship Id="rId6" Type="http://schemas.openxmlformats.org/officeDocument/2006/relationships/image" Target="../media/image56.png"/><Relationship Id="rId5" Type="http://schemas.openxmlformats.org/officeDocument/2006/relationships/image" Target="../media/image1.emf"/><Relationship Id="rId4" Type="http://schemas.openxmlformats.org/officeDocument/2006/relationships/oleObject" Target="../embeddings/oleObject24.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6.xml"/><Relationship Id="rId1" Type="http://schemas.openxmlformats.org/officeDocument/2006/relationships/tags" Target="../tags/tag28.xml"/><Relationship Id="rId6" Type="http://schemas.openxmlformats.org/officeDocument/2006/relationships/image" Target="../media/image25.jpg"/><Relationship Id="rId5" Type="http://schemas.openxmlformats.org/officeDocument/2006/relationships/image" Target="../media/image1.emf"/><Relationship Id="rId4" Type="http://schemas.openxmlformats.org/officeDocument/2006/relationships/oleObject" Target="../embeddings/oleObject25.bin"/></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6.xml"/><Relationship Id="rId1" Type="http://schemas.openxmlformats.org/officeDocument/2006/relationships/tags" Target="../tags/tag82.x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26.xml"/><Relationship Id="rId1" Type="http://schemas.openxmlformats.org/officeDocument/2006/relationships/tags" Target="../tags/tag83.xml"/><Relationship Id="rId6" Type="http://schemas.openxmlformats.org/officeDocument/2006/relationships/image" Target="../media/image57.PNG"/><Relationship Id="rId5" Type="http://schemas.openxmlformats.org/officeDocument/2006/relationships/image" Target="../media/image1.emf"/><Relationship Id="rId4" Type="http://schemas.openxmlformats.org/officeDocument/2006/relationships/oleObject" Target="../embeddings/oleObject24.bin"/></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26.xml"/><Relationship Id="rId1" Type="http://schemas.openxmlformats.org/officeDocument/2006/relationships/tags" Target="../tags/tag84.x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63.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notesSlide" Target="../notesSlides/notesSlide62.xml"/><Relationship Id="rId7" Type="http://schemas.openxmlformats.org/officeDocument/2006/relationships/image" Target="../media/image59.PNG"/><Relationship Id="rId2" Type="http://schemas.openxmlformats.org/officeDocument/2006/relationships/slideLayout" Target="../slideLayouts/slideLayout26.xml"/><Relationship Id="rId1" Type="http://schemas.openxmlformats.org/officeDocument/2006/relationships/tags" Target="../tags/tag85.xml"/><Relationship Id="rId6" Type="http://schemas.openxmlformats.org/officeDocument/2006/relationships/image" Target="../media/image58.png"/><Relationship Id="rId5" Type="http://schemas.openxmlformats.org/officeDocument/2006/relationships/image" Target="../media/image1.emf"/><Relationship Id="rId4" Type="http://schemas.openxmlformats.org/officeDocument/2006/relationships/oleObject" Target="../embeddings/oleObject24.bin"/></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notesSlide" Target="../notesSlides/notesSlide6.xml"/><Relationship Id="rId7" Type="http://schemas.openxmlformats.org/officeDocument/2006/relationships/image" Target="../media/image16.png"/><Relationship Id="rId2" Type="http://schemas.openxmlformats.org/officeDocument/2006/relationships/slideLayout" Target="../slideLayouts/slideLayout26.xml"/><Relationship Id="rId1" Type="http://schemas.openxmlformats.org/officeDocument/2006/relationships/tags" Target="../tags/tag29.xml"/><Relationship Id="rId6" Type="http://schemas.openxmlformats.org/officeDocument/2006/relationships/image" Target="../media/image15.png"/><Relationship Id="rId5" Type="http://schemas.openxmlformats.org/officeDocument/2006/relationships/image" Target="../media/image1.emf"/><Relationship Id="rId10" Type="http://schemas.openxmlformats.org/officeDocument/2006/relationships/image" Target="../media/image19.png"/><Relationship Id="rId4" Type="http://schemas.openxmlformats.org/officeDocument/2006/relationships/oleObject" Target="../embeddings/oleObject25.bin"/><Relationship Id="rId9" Type="http://schemas.openxmlformats.org/officeDocument/2006/relationships/image" Target="../media/image18.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7.xml"/><Relationship Id="rId7" Type="http://schemas.openxmlformats.org/officeDocument/2006/relationships/image" Target="../media/image6.png"/><Relationship Id="rId2" Type="http://schemas.openxmlformats.org/officeDocument/2006/relationships/slideLayout" Target="../slideLayouts/slideLayout26.xml"/><Relationship Id="rId1" Type="http://schemas.openxmlformats.org/officeDocument/2006/relationships/tags" Target="../tags/tag30.xml"/><Relationship Id="rId6" Type="http://schemas.openxmlformats.org/officeDocument/2006/relationships/image" Target="../media/image7.png"/><Relationship Id="rId5" Type="http://schemas.openxmlformats.org/officeDocument/2006/relationships/image" Target="../media/image1.emf"/><Relationship Id="rId4" Type="http://schemas.openxmlformats.org/officeDocument/2006/relationships/oleObject" Target="../embeddings/oleObject25.bin"/><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6.xml"/><Relationship Id="rId1" Type="http://schemas.openxmlformats.org/officeDocument/2006/relationships/tags" Target="../tags/tag31.xml"/><Relationship Id="rId5" Type="http://schemas.openxmlformats.org/officeDocument/2006/relationships/image" Target="../media/image1.emf"/><Relationship Id="rId4" Type="http://schemas.openxmlformats.org/officeDocument/2006/relationships/oleObject" Target="../embeddings/oleObject25.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C10A8-655C-0B5A-9FA8-798BEA696E7D}"/>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D89001CC-A7E3-5F68-8C46-1F8FF99EFCB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65707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(DT)</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en-US" dirty="0"/>
              <a:t>What is a digital twin (DT) in the IoT context</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4452501"/>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Data Models:</a:t>
            </a:r>
          </a:p>
          <a:p>
            <a:pPr marL="180000"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DT use of AI, ML, and IOT technologies allows digital twins to learn, update, and communicate with their physical counterparts through data exchange. </a:t>
            </a:r>
          </a:p>
          <a:p>
            <a:pPr marL="637200" lvl="1" indent="-180000">
              <a:lnSpc>
                <a:spcPts val="1960"/>
              </a:lnSpc>
              <a:buClr>
                <a:schemeClr val="accent1"/>
              </a:buClr>
              <a:buFont typeface="Wingdings" panose="05000000000000000000" pitchFamily="2" charset="2"/>
              <a:buChar char="§"/>
            </a:pPr>
            <a:r>
              <a:rPr lang="en-US" dirty="0">
                <a:latin typeface="Söhne"/>
              </a:rPr>
              <a:t>This technology enables users to predict and prevent issues, shorten development time, explore new opportunities, and achieve greater efficiency and effectiveness.</a:t>
            </a:r>
          </a:p>
          <a:p>
            <a:pPr marL="637200" lvl="1" indent="-180000">
              <a:lnSpc>
                <a:spcPts val="1960"/>
              </a:lnSpc>
              <a:buClr>
                <a:schemeClr val="accent1"/>
              </a:buClr>
              <a:buFont typeface="Wingdings" panose="05000000000000000000" pitchFamily="2" charset="2"/>
              <a:buChar char="§"/>
            </a:pPr>
            <a:r>
              <a:rPr lang="en-US" dirty="0">
                <a:latin typeface="Söhne"/>
              </a:rPr>
              <a:t>The level of complexity of the digital twin is determined by its intended purpose.</a:t>
            </a:r>
          </a:p>
          <a:p>
            <a:pPr marL="637200" lvl="1" indent="-180000">
              <a:lnSpc>
                <a:spcPts val="1960"/>
              </a:lnSpc>
              <a:buClr>
                <a:schemeClr val="accent1"/>
              </a:buClr>
              <a:buFont typeface="Wingdings" panose="05000000000000000000" pitchFamily="2" charset="2"/>
              <a:buChar char="§"/>
            </a:pPr>
            <a:r>
              <a:rPr lang="en-US" dirty="0">
                <a:latin typeface="Söhne"/>
              </a:rPr>
              <a:t> It may simply serve to monitor and analyze a physical prototype, or it may enable users to run simulations, detect issues and anomalies, identify potential solutions based on advanced data analytics, and assess the capabilities of the product.</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a:p>
            <a:pPr lvl="1">
              <a:lnSpc>
                <a:spcPts val="1960"/>
              </a:lnSpc>
              <a:buClr>
                <a:schemeClr val="accent1"/>
              </a:buClr>
            </a:pPr>
            <a:endParaRPr lang="en-US" dirty="0">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a:p>
            <a:pPr lvl="1">
              <a:lnSpc>
                <a:spcPts val="1960"/>
              </a:lnSpc>
              <a:buClr>
                <a:schemeClr val="accent1"/>
              </a:buClr>
            </a:pPr>
            <a:endParaRPr lang="en-US" dirty="0">
              <a:latin typeface="Söhne"/>
            </a:endParaRPr>
          </a:p>
          <a:p>
            <a:pPr algn="l">
              <a:lnSpc>
                <a:spcPts val="1960"/>
              </a:lnSpc>
              <a:buClr>
                <a:schemeClr val="accent1"/>
              </a:buClr>
            </a:pPr>
            <a:br>
              <a:rPr lang="en-US" dirty="0">
                <a:latin typeface="Söhne"/>
              </a:rPr>
            </a:br>
            <a:endParaRPr lang="en-US" dirty="0">
              <a:latin typeface="Söhne"/>
            </a:endParaRPr>
          </a:p>
        </p:txBody>
      </p:sp>
      <p:sp>
        <p:nvSpPr>
          <p:cNvPr id="16" name="TextBox 15">
            <a:extLst>
              <a:ext uri="{FF2B5EF4-FFF2-40B4-BE49-F238E27FC236}">
                <a16:creationId xmlns:a16="http://schemas.microsoft.com/office/drawing/2014/main" id="{CDB55603-CCA5-9FC2-B6FF-3C4002E4876D}"/>
              </a:ext>
            </a:extLst>
          </p:cNvPr>
          <p:cNvSpPr txBox="1"/>
          <p:nvPr/>
        </p:nvSpPr>
        <p:spPr>
          <a:xfrm>
            <a:off x="7975233" y="4951651"/>
            <a:ext cx="1466189" cy="228332"/>
          </a:xfrm>
          <a:prstGeom prst="rect">
            <a:avLst/>
          </a:prstGeom>
          <a:noFill/>
        </p:spPr>
        <p:txBody>
          <a:bodyPr wrap="square" lIns="0" tIns="0" rIns="0" bIns="0" rtlCol="0">
            <a:spAutoFit/>
          </a:bodyPr>
          <a:lstStyle/>
          <a:p>
            <a:pPr algn="l">
              <a:lnSpc>
                <a:spcPts val="1960"/>
              </a:lnSpc>
              <a:buClr>
                <a:schemeClr val="accent1"/>
              </a:buClr>
            </a:pPr>
            <a:r>
              <a:rPr lang="en-US" sz="1100" dirty="0"/>
              <a:t>Data Modelling Tools</a:t>
            </a:r>
          </a:p>
        </p:txBody>
      </p:sp>
      <p:pic>
        <p:nvPicPr>
          <p:cNvPr id="18" name="Picture 17" descr="Shape&#10;&#10;Description automatically generated with low confidence">
            <a:extLst>
              <a:ext uri="{FF2B5EF4-FFF2-40B4-BE49-F238E27FC236}">
                <a16:creationId xmlns:a16="http://schemas.microsoft.com/office/drawing/2014/main" id="{EBED8348-A799-06E6-8AEC-8CFA1D1A9DB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54488" y="4363713"/>
            <a:ext cx="680370" cy="690784"/>
          </a:xfrm>
          <a:prstGeom prst="rect">
            <a:avLst/>
          </a:prstGeom>
        </p:spPr>
      </p:pic>
      <p:sp>
        <p:nvSpPr>
          <p:cNvPr id="19" name="TextBox 18">
            <a:extLst>
              <a:ext uri="{FF2B5EF4-FFF2-40B4-BE49-F238E27FC236}">
                <a16:creationId xmlns:a16="http://schemas.microsoft.com/office/drawing/2014/main" id="{E06AD335-96F5-6558-A1F7-7755B4F84764}"/>
              </a:ext>
            </a:extLst>
          </p:cNvPr>
          <p:cNvSpPr txBox="1"/>
          <p:nvPr/>
        </p:nvSpPr>
        <p:spPr>
          <a:xfrm>
            <a:off x="6994857" y="4966594"/>
            <a:ext cx="614854" cy="228332"/>
          </a:xfrm>
          <a:prstGeom prst="rect">
            <a:avLst/>
          </a:prstGeom>
          <a:noFill/>
        </p:spPr>
        <p:txBody>
          <a:bodyPr wrap="square" lIns="0" tIns="0" rIns="0" bIns="0" rtlCol="0">
            <a:spAutoFit/>
          </a:bodyPr>
          <a:lstStyle/>
          <a:p>
            <a:pPr algn="l">
              <a:lnSpc>
                <a:spcPts val="1960"/>
              </a:lnSpc>
              <a:buClr>
                <a:schemeClr val="accent1"/>
              </a:buClr>
            </a:pPr>
            <a:r>
              <a:rPr lang="en-US" sz="1100" dirty="0"/>
              <a:t>Standards</a:t>
            </a:r>
          </a:p>
        </p:txBody>
      </p:sp>
      <p:sp>
        <p:nvSpPr>
          <p:cNvPr id="21" name="TextBox 20">
            <a:extLst>
              <a:ext uri="{FF2B5EF4-FFF2-40B4-BE49-F238E27FC236}">
                <a16:creationId xmlns:a16="http://schemas.microsoft.com/office/drawing/2014/main" id="{6BCFEA90-113D-5CDD-ADA0-FC806C4195E2}"/>
              </a:ext>
            </a:extLst>
          </p:cNvPr>
          <p:cNvSpPr txBox="1"/>
          <p:nvPr/>
        </p:nvSpPr>
        <p:spPr>
          <a:xfrm>
            <a:off x="5641244" y="4976301"/>
            <a:ext cx="775177" cy="228332"/>
          </a:xfrm>
          <a:prstGeom prst="rect">
            <a:avLst/>
          </a:prstGeom>
          <a:noFill/>
        </p:spPr>
        <p:txBody>
          <a:bodyPr wrap="square" lIns="0" tIns="0" rIns="0" bIns="0" rtlCol="0">
            <a:spAutoFit/>
          </a:bodyPr>
          <a:lstStyle/>
          <a:p>
            <a:pPr algn="l">
              <a:lnSpc>
                <a:spcPts val="1960"/>
              </a:lnSpc>
              <a:buClr>
                <a:schemeClr val="accent1"/>
              </a:buClr>
            </a:pPr>
            <a:r>
              <a:rPr lang="en-US" sz="1100" dirty="0"/>
              <a:t>Data Models</a:t>
            </a:r>
          </a:p>
        </p:txBody>
      </p:sp>
      <p:pic>
        <p:nvPicPr>
          <p:cNvPr id="22" name="Picture 21" descr="Shape&#10;&#10;Description automatically generated with low confidence">
            <a:extLst>
              <a:ext uri="{FF2B5EF4-FFF2-40B4-BE49-F238E27FC236}">
                <a16:creationId xmlns:a16="http://schemas.microsoft.com/office/drawing/2014/main" id="{BC4AF16C-43DD-293A-4B74-5CB26A8068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0223" y="4425189"/>
            <a:ext cx="521383" cy="521383"/>
          </a:xfrm>
          <a:prstGeom prst="rect">
            <a:avLst/>
          </a:prstGeom>
        </p:spPr>
      </p:pic>
      <p:sp>
        <p:nvSpPr>
          <p:cNvPr id="23" name="TextBox 22">
            <a:extLst>
              <a:ext uri="{FF2B5EF4-FFF2-40B4-BE49-F238E27FC236}">
                <a16:creationId xmlns:a16="http://schemas.microsoft.com/office/drawing/2014/main" id="{8F81307D-925E-A046-C8EC-8788EEFB3111}"/>
              </a:ext>
            </a:extLst>
          </p:cNvPr>
          <p:cNvSpPr txBox="1"/>
          <p:nvPr/>
        </p:nvSpPr>
        <p:spPr>
          <a:xfrm>
            <a:off x="4437693" y="4971390"/>
            <a:ext cx="753838" cy="228332"/>
          </a:xfrm>
          <a:prstGeom prst="rect">
            <a:avLst/>
          </a:prstGeom>
          <a:noFill/>
        </p:spPr>
        <p:txBody>
          <a:bodyPr wrap="square" lIns="0" tIns="0" rIns="0" bIns="0" rtlCol="0">
            <a:spAutoFit/>
          </a:bodyPr>
          <a:lstStyle/>
          <a:p>
            <a:pPr algn="l">
              <a:lnSpc>
                <a:spcPts val="1960"/>
              </a:lnSpc>
              <a:buClr>
                <a:schemeClr val="accent1"/>
              </a:buClr>
            </a:pPr>
            <a:r>
              <a:rPr lang="en-US" sz="1100" dirty="0"/>
              <a:t>Information</a:t>
            </a:r>
          </a:p>
        </p:txBody>
      </p:sp>
      <p:sp>
        <p:nvSpPr>
          <p:cNvPr id="24" name="TextBox 23">
            <a:extLst>
              <a:ext uri="{FF2B5EF4-FFF2-40B4-BE49-F238E27FC236}">
                <a16:creationId xmlns:a16="http://schemas.microsoft.com/office/drawing/2014/main" id="{63C00245-E23D-E35B-F507-966254798445}"/>
              </a:ext>
            </a:extLst>
          </p:cNvPr>
          <p:cNvSpPr txBox="1"/>
          <p:nvPr/>
        </p:nvSpPr>
        <p:spPr>
          <a:xfrm>
            <a:off x="3439284" y="4951515"/>
            <a:ext cx="336169" cy="228332"/>
          </a:xfrm>
          <a:prstGeom prst="rect">
            <a:avLst/>
          </a:prstGeom>
          <a:noFill/>
        </p:spPr>
        <p:txBody>
          <a:bodyPr wrap="square" lIns="0" tIns="0" rIns="0" bIns="0" rtlCol="0">
            <a:spAutoFit/>
          </a:bodyPr>
          <a:lstStyle/>
          <a:p>
            <a:pPr algn="l">
              <a:lnSpc>
                <a:spcPts val="1960"/>
              </a:lnSpc>
              <a:buClr>
                <a:schemeClr val="accent1"/>
              </a:buClr>
            </a:pPr>
            <a:r>
              <a:rPr lang="en-US" sz="1100" dirty="0"/>
              <a:t>Data</a:t>
            </a:r>
          </a:p>
        </p:txBody>
      </p:sp>
      <p:pic>
        <p:nvPicPr>
          <p:cNvPr id="25" name="Picture 24" descr="Shape&#10;&#10;Description automatically generated with low confidence">
            <a:extLst>
              <a:ext uri="{FF2B5EF4-FFF2-40B4-BE49-F238E27FC236}">
                <a16:creationId xmlns:a16="http://schemas.microsoft.com/office/drawing/2014/main" id="{5018DFC3-C823-235B-D622-EFDA995216B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70372" y="4457229"/>
            <a:ext cx="555601" cy="564106"/>
          </a:xfrm>
          <a:prstGeom prst="rect">
            <a:avLst/>
          </a:prstGeom>
        </p:spPr>
      </p:pic>
      <p:pic>
        <p:nvPicPr>
          <p:cNvPr id="26" name="Picture 25" descr="Shape&#10;&#10;Description automatically generated with low confidence">
            <a:extLst>
              <a:ext uri="{FF2B5EF4-FFF2-40B4-BE49-F238E27FC236}">
                <a16:creationId xmlns:a16="http://schemas.microsoft.com/office/drawing/2014/main" id="{7825FFA9-6830-D539-B52A-B1DB331439B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452002" y="4411398"/>
            <a:ext cx="602825" cy="612054"/>
          </a:xfrm>
          <a:prstGeom prst="rect">
            <a:avLst/>
          </a:prstGeom>
        </p:spPr>
      </p:pic>
      <p:sp>
        <p:nvSpPr>
          <p:cNvPr id="27" name="TextBox 26">
            <a:extLst>
              <a:ext uri="{FF2B5EF4-FFF2-40B4-BE49-F238E27FC236}">
                <a16:creationId xmlns:a16="http://schemas.microsoft.com/office/drawing/2014/main" id="{4C8595AE-986B-B7C2-D984-C7E8FDBC1538}"/>
              </a:ext>
            </a:extLst>
          </p:cNvPr>
          <p:cNvSpPr txBox="1"/>
          <p:nvPr/>
        </p:nvSpPr>
        <p:spPr>
          <a:xfrm>
            <a:off x="1199425" y="4673839"/>
            <a:ext cx="1132128" cy="237886"/>
          </a:xfrm>
          <a:prstGeom prst="rect">
            <a:avLst/>
          </a:prstGeom>
          <a:noFill/>
        </p:spPr>
        <p:txBody>
          <a:bodyPr wrap="square" lIns="0" tIns="0" rIns="0" bIns="0" rtlCol="0">
            <a:spAutoFit/>
          </a:bodyPr>
          <a:lstStyle/>
          <a:p>
            <a:pPr algn="l">
              <a:lnSpc>
                <a:spcPts val="1960"/>
              </a:lnSpc>
              <a:buClr>
                <a:schemeClr val="accent1"/>
              </a:buClr>
            </a:pPr>
            <a:r>
              <a:rPr lang="en-US" sz="1400" b="1" dirty="0"/>
              <a:t>Digital Twins</a:t>
            </a:r>
          </a:p>
        </p:txBody>
      </p:sp>
      <p:pic>
        <p:nvPicPr>
          <p:cNvPr id="28" name="Picture 27" descr="Logo&#10;&#10;Description automatically generated with medium confidence">
            <a:extLst>
              <a:ext uri="{FF2B5EF4-FFF2-40B4-BE49-F238E27FC236}">
                <a16:creationId xmlns:a16="http://schemas.microsoft.com/office/drawing/2014/main" id="{B564DE8D-C387-305A-9D07-FB92537D480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217505" y="4406388"/>
            <a:ext cx="680370" cy="597646"/>
          </a:xfrm>
          <a:prstGeom prst="rect">
            <a:avLst/>
          </a:prstGeom>
        </p:spPr>
      </p:pic>
    </p:spTree>
    <p:extLst>
      <p:ext uri="{BB962C8B-B14F-4D97-AF65-F5344CB8AC3E}">
        <p14:creationId xmlns:p14="http://schemas.microsoft.com/office/powerpoint/2010/main" val="7869646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(DT)</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11</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en-US" dirty="0"/>
              <a:t>What is a digital twin (DT) in the IoT context</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913618"/>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Digital service Environmental monitoring :</a:t>
            </a:r>
          </a:p>
          <a:p>
            <a:pPr marL="637200" lvl="1" indent="-180000">
              <a:lnSpc>
                <a:spcPts val="1960"/>
              </a:lnSpc>
              <a:buClr>
                <a:schemeClr val="accent1"/>
              </a:buClr>
              <a:buFont typeface="Wingdings" panose="05000000000000000000" pitchFamily="2" charset="2"/>
              <a:buChar char="§"/>
            </a:pPr>
            <a:r>
              <a:rPr lang="en-US" dirty="0">
                <a:latin typeface="Söhne"/>
              </a:rPr>
              <a:t>Energy Field as example:</a:t>
            </a:r>
          </a:p>
          <a:p>
            <a:pPr marL="637200" lvl="1" indent="-180000">
              <a:lnSpc>
                <a:spcPts val="1960"/>
              </a:lnSpc>
              <a:buClr>
                <a:schemeClr val="accent1"/>
              </a:buClr>
              <a:buFont typeface="Wingdings" panose="05000000000000000000" pitchFamily="2" charset="2"/>
              <a:buChar char="§"/>
            </a:pPr>
            <a:r>
              <a:rPr lang="en-US" dirty="0">
                <a:latin typeface="Söhne"/>
              </a:rPr>
              <a:t>Application of Machine Learning that enables the optimization of energy consumption by controlling temperature and energy usage.</a:t>
            </a:r>
          </a:p>
          <a:p>
            <a:pPr marL="637200" lvl="1" indent="-180000">
              <a:lnSpc>
                <a:spcPts val="1960"/>
              </a:lnSpc>
              <a:buClr>
                <a:schemeClr val="accent1"/>
              </a:buClr>
              <a:buFont typeface="Wingdings" panose="05000000000000000000" pitchFamily="2" charset="2"/>
              <a:buChar char="§"/>
            </a:pPr>
            <a:r>
              <a:rPr lang="en-US" dirty="0">
                <a:latin typeface="Söhne"/>
              </a:rPr>
              <a:t> This system provides real-time alerts for critical situations such as smoke-detection, air-quality, leakage, and other similar alerts.</a:t>
            </a:r>
          </a:p>
          <a:p>
            <a:pPr marL="637200" lvl="1" indent="-180000">
              <a:lnSpc>
                <a:spcPts val="1960"/>
              </a:lnSpc>
              <a:buClr>
                <a:schemeClr val="accent1"/>
              </a:buClr>
              <a:buFont typeface="Wingdings" panose="05000000000000000000" pitchFamily="2" charset="2"/>
              <a:buChar char="§"/>
            </a:pPr>
            <a:r>
              <a:rPr lang="en-US" dirty="0">
                <a:latin typeface="Söhne"/>
              </a:rPr>
              <a:t>Remote assessment: Remote and automatic real-time monitoring, automated workflow and notifications tracking.</a:t>
            </a:r>
          </a:p>
          <a:p>
            <a:pPr lvl="1">
              <a:lnSpc>
                <a:spcPts val="1960"/>
              </a:lnSpc>
              <a:buClr>
                <a:schemeClr val="accent1"/>
              </a:buClr>
            </a:pPr>
            <a:endParaRPr lang="en-US" dirty="0">
              <a:latin typeface="Söhne"/>
            </a:endParaRPr>
          </a:p>
          <a:p>
            <a:pPr algn="l">
              <a:lnSpc>
                <a:spcPts val="1960"/>
              </a:lnSpc>
              <a:buClr>
                <a:schemeClr val="accent1"/>
              </a:buClr>
            </a:pPr>
            <a:br>
              <a:rPr lang="en-US" dirty="0">
                <a:latin typeface="Söhne"/>
              </a:rPr>
            </a:br>
            <a:endParaRPr lang="en-US" dirty="0">
              <a:latin typeface="Söhne"/>
            </a:endParaRPr>
          </a:p>
        </p:txBody>
      </p:sp>
      <p:sp>
        <p:nvSpPr>
          <p:cNvPr id="2" name="TextBox 1">
            <a:extLst>
              <a:ext uri="{FF2B5EF4-FFF2-40B4-BE49-F238E27FC236}">
                <a16:creationId xmlns:a16="http://schemas.microsoft.com/office/drawing/2014/main" id="{BC321EC7-E20F-6BBD-1B93-5683F6531437}"/>
              </a:ext>
            </a:extLst>
          </p:cNvPr>
          <p:cNvSpPr txBox="1"/>
          <p:nvPr/>
        </p:nvSpPr>
        <p:spPr>
          <a:xfrm>
            <a:off x="2495175" y="4496924"/>
            <a:ext cx="1382751" cy="237886"/>
          </a:xfrm>
          <a:prstGeom prst="rect">
            <a:avLst/>
          </a:prstGeom>
          <a:noFill/>
        </p:spPr>
        <p:txBody>
          <a:bodyPr wrap="square" lIns="0" tIns="0" rIns="0" bIns="0" rtlCol="0">
            <a:spAutoFit/>
          </a:bodyPr>
          <a:lstStyle/>
          <a:p>
            <a:pPr algn="l">
              <a:lnSpc>
                <a:spcPts val="1960"/>
              </a:lnSpc>
              <a:buClr>
                <a:schemeClr val="accent1"/>
              </a:buClr>
            </a:pPr>
            <a:r>
              <a:rPr lang="en-US" sz="1400" b="1" dirty="0"/>
              <a:t>Digital Services</a:t>
            </a:r>
          </a:p>
        </p:txBody>
      </p:sp>
      <p:pic>
        <p:nvPicPr>
          <p:cNvPr id="3" name="Picture 2" descr="Shape&#10;&#10;Description automatically generated with low confidence">
            <a:extLst>
              <a:ext uri="{FF2B5EF4-FFF2-40B4-BE49-F238E27FC236}">
                <a16:creationId xmlns:a16="http://schemas.microsoft.com/office/drawing/2014/main" id="{7877CD87-FFF0-3847-CEAE-33BFB6CE5B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36156" y="4271476"/>
            <a:ext cx="540356" cy="540356"/>
          </a:xfrm>
          <a:prstGeom prst="rect">
            <a:avLst/>
          </a:prstGeom>
        </p:spPr>
      </p:pic>
      <p:pic>
        <p:nvPicPr>
          <p:cNvPr id="4" name="Picture 3" descr="Shape&#10;&#10;Description automatically generated with low confidence">
            <a:extLst>
              <a:ext uri="{FF2B5EF4-FFF2-40B4-BE49-F238E27FC236}">
                <a16:creationId xmlns:a16="http://schemas.microsoft.com/office/drawing/2014/main" id="{2457AFBF-4AAD-62C2-146A-A0E5F6DF74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29668" y="4260958"/>
            <a:ext cx="528927" cy="528927"/>
          </a:xfrm>
          <a:prstGeom prst="rect">
            <a:avLst/>
          </a:prstGeom>
        </p:spPr>
      </p:pic>
      <p:pic>
        <p:nvPicPr>
          <p:cNvPr id="5" name="Picture 4" descr="Icon&#10;&#10;Description automatically generated">
            <a:extLst>
              <a:ext uri="{FF2B5EF4-FFF2-40B4-BE49-F238E27FC236}">
                <a16:creationId xmlns:a16="http://schemas.microsoft.com/office/drawing/2014/main" id="{84C449BF-DD88-21C6-F027-CC6C0464487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02243" y="4271475"/>
            <a:ext cx="540357" cy="540357"/>
          </a:xfrm>
          <a:prstGeom prst="rect">
            <a:avLst/>
          </a:prstGeom>
        </p:spPr>
      </p:pic>
      <p:pic>
        <p:nvPicPr>
          <p:cNvPr id="6" name="Picture 5" descr="Icon&#10;&#10;Description automatically generated">
            <a:extLst>
              <a:ext uri="{FF2B5EF4-FFF2-40B4-BE49-F238E27FC236}">
                <a16:creationId xmlns:a16="http://schemas.microsoft.com/office/drawing/2014/main" id="{9823231E-9558-C871-FCC9-9399B41BB77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flipH="1">
            <a:off x="9079094" y="4260958"/>
            <a:ext cx="612013" cy="582764"/>
          </a:xfrm>
          <a:prstGeom prst="rect">
            <a:avLst/>
          </a:prstGeom>
        </p:spPr>
      </p:pic>
      <p:sp>
        <p:nvSpPr>
          <p:cNvPr id="8" name="TextBox 7">
            <a:extLst>
              <a:ext uri="{FF2B5EF4-FFF2-40B4-BE49-F238E27FC236}">
                <a16:creationId xmlns:a16="http://schemas.microsoft.com/office/drawing/2014/main" id="{473A181B-F9A0-8335-C97C-F0484B29BEF5}"/>
              </a:ext>
            </a:extLst>
          </p:cNvPr>
          <p:cNvSpPr txBox="1"/>
          <p:nvPr/>
        </p:nvSpPr>
        <p:spPr>
          <a:xfrm flipH="1">
            <a:off x="5351494" y="4735720"/>
            <a:ext cx="764420" cy="228332"/>
          </a:xfrm>
          <a:prstGeom prst="rect">
            <a:avLst/>
          </a:prstGeom>
          <a:noFill/>
        </p:spPr>
        <p:txBody>
          <a:bodyPr wrap="square" lIns="0" tIns="0" rIns="0" bIns="0" rtlCol="0">
            <a:spAutoFit/>
          </a:bodyPr>
          <a:lstStyle/>
          <a:p>
            <a:pPr algn="l">
              <a:lnSpc>
                <a:spcPts val="1960"/>
              </a:lnSpc>
              <a:buClr>
                <a:schemeClr val="accent1"/>
              </a:buClr>
            </a:pPr>
            <a:r>
              <a:rPr lang="en-US" sz="1100" dirty="0"/>
              <a:t>Monitoring</a:t>
            </a:r>
          </a:p>
        </p:txBody>
      </p:sp>
      <p:sp>
        <p:nvSpPr>
          <p:cNvPr id="10" name="TextBox 9">
            <a:extLst>
              <a:ext uri="{FF2B5EF4-FFF2-40B4-BE49-F238E27FC236}">
                <a16:creationId xmlns:a16="http://schemas.microsoft.com/office/drawing/2014/main" id="{797F4BC0-8AE2-309F-96C6-A77217C0197C}"/>
              </a:ext>
            </a:extLst>
          </p:cNvPr>
          <p:cNvSpPr txBox="1"/>
          <p:nvPr/>
        </p:nvSpPr>
        <p:spPr>
          <a:xfrm flipH="1">
            <a:off x="6544350" y="4736966"/>
            <a:ext cx="764420" cy="228332"/>
          </a:xfrm>
          <a:prstGeom prst="rect">
            <a:avLst/>
          </a:prstGeom>
          <a:noFill/>
        </p:spPr>
        <p:txBody>
          <a:bodyPr wrap="square" lIns="0" tIns="0" rIns="0" bIns="0" rtlCol="0">
            <a:spAutoFit/>
          </a:bodyPr>
          <a:lstStyle/>
          <a:p>
            <a:pPr algn="l">
              <a:lnSpc>
                <a:spcPts val="1960"/>
              </a:lnSpc>
              <a:buClr>
                <a:schemeClr val="accent1"/>
              </a:buClr>
            </a:pPr>
            <a:r>
              <a:rPr lang="en-US" sz="1100" dirty="0"/>
              <a:t>Visualization</a:t>
            </a:r>
          </a:p>
        </p:txBody>
      </p:sp>
      <p:sp>
        <p:nvSpPr>
          <p:cNvPr id="11" name="TextBox 10">
            <a:extLst>
              <a:ext uri="{FF2B5EF4-FFF2-40B4-BE49-F238E27FC236}">
                <a16:creationId xmlns:a16="http://schemas.microsoft.com/office/drawing/2014/main" id="{77EDCB90-897E-1288-5A40-99B6C80A6C34}"/>
              </a:ext>
            </a:extLst>
          </p:cNvPr>
          <p:cNvSpPr txBox="1"/>
          <p:nvPr/>
        </p:nvSpPr>
        <p:spPr>
          <a:xfrm flipH="1">
            <a:off x="7658119" y="4742404"/>
            <a:ext cx="889070" cy="228332"/>
          </a:xfrm>
          <a:prstGeom prst="rect">
            <a:avLst/>
          </a:prstGeom>
          <a:noFill/>
        </p:spPr>
        <p:txBody>
          <a:bodyPr wrap="square" lIns="0" tIns="0" rIns="0" bIns="0" rtlCol="0">
            <a:spAutoFit/>
          </a:bodyPr>
          <a:lstStyle/>
          <a:p>
            <a:pPr algn="l">
              <a:lnSpc>
                <a:spcPts val="1960"/>
              </a:lnSpc>
              <a:buClr>
                <a:schemeClr val="accent1"/>
              </a:buClr>
            </a:pPr>
            <a:r>
              <a:rPr lang="en-US" sz="1100" dirty="0"/>
              <a:t>Optimization</a:t>
            </a:r>
          </a:p>
        </p:txBody>
      </p:sp>
      <p:sp>
        <p:nvSpPr>
          <p:cNvPr id="12" name="TextBox 11">
            <a:extLst>
              <a:ext uri="{FF2B5EF4-FFF2-40B4-BE49-F238E27FC236}">
                <a16:creationId xmlns:a16="http://schemas.microsoft.com/office/drawing/2014/main" id="{7F645853-A9A2-6D7E-B08F-502EABB74EF6}"/>
              </a:ext>
            </a:extLst>
          </p:cNvPr>
          <p:cNvSpPr txBox="1"/>
          <p:nvPr/>
        </p:nvSpPr>
        <p:spPr>
          <a:xfrm flipH="1">
            <a:off x="8745017" y="4736966"/>
            <a:ext cx="1517729" cy="228332"/>
          </a:xfrm>
          <a:prstGeom prst="rect">
            <a:avLst/>
          </a:prstGeom>
          <a:noFill/>
        </p:spPr>
        <p:txBody>
          <a:bodyPr wrap="square" lIns="0" tIns="0" rIns="0" bIns="0" rtlCol="0">
            <a:spAutoFit/>
          </a:bodyPr>
          <a:lstStyle/>
          <a:p>
            <a:pPr algn="l">
              <a:lnSpc>
                <a:spcPts val="1960"/>
              </a:lnSpc>
              <a:buClr>
                <a:schemeClr val="accent1"/>
              </a:buClr>
            </a:pPr>
            <a:r>
              <a:rPr lang="en-US" sz="1100" dirty="0"/>
              <a:t>Predictive Maintenance</a:t>
            </a:r>
          </a:p>
        </p:txBody>
      </p:sp>
    </p:spTree>
    <p:extLst>
      <p:ext uri="{BB962C8B-B14F-4D97-AF65-F5344CB8AC3E}">
        <p14:creationId xmlns:p14="http://schemas.microsoft.com/office/powerpoint/2010/main" val="14114774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(DT)</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en-US" dirty="0"/>
              <a:t>What is a digital twin (DT) in the IoT context</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913618"/>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Digital service visualization :</a:t>
            </a:r>
          </a:p>
          <a:p>
            <a:pPr marL="637200" lvl="1" indent="-180000">
              <a:lnSpc>
                <a:spcPts val="1960"/>
              </a:lnSpc>
              <a:buClr>
                <a:schemeClr val="accent1"/>
              </a:buClr>
              <a:buFont typeface="Wingdings" panose="05000000000000000000" pitchFamily="2" charset="2"/>
              <a:buChar char="§"/>
            </a:pPr>
            <a:r>
              <a:rPr lang="en-US" dirty="0">
                <a:latin typeface="Söhne"/>
              </a:rPr>
              <a:t>By using digital visualization tools, we can present data and statistics in creative ways, such as through graphs, maps, pie charts, or numerical representations.</a:t>
            </a:r>
          </a:p>
          <a:p>
            <a:pPr marL="637200" lvl="1" indent="-180000">
              <a:lnSpc>
                <a:spcPts val="1960"/>
              </a:lnSpc>
              <a:buClr>
                <a:schemeClr val="accent1"/>
              </a:buClr>
              <a:buFont typeface="Wingdings" panose="05000000000000000000" pitchFamily="2" charset="2"/>
              <a:buChar char="§"/>
            </a:pPr>
            <a:r>
              <a:rPr lang="en-US" dirty="0">
                <a:latin typeface="Söhne"/>
              </a:rPr>
              <a:t> This presentation of data can offer valuable insights into various processes and enable us to create dashboards that provide a comprehensive overview of multiple tasks in one convenient location.</a:t>
            </a:r>
          </a:p>
          <a:p>
            <a:pPr marL="637200" lvl="1" indent="-180000">
              <a:lnSpc>
                <a:spcPts val="1960"/>
              </a:lnSpc>
              <a:buClr>
                <a:schemeClr val="accent1"/>
              </a:buClr>
              <a:buFont typeface="Wingdings" panose="05000000000000000000" pitchFamily="2" charset="2"/>
              <a:buChar char="§"/>
            </a:pPr>
            <a:r>
              <a:rPr lang="en-US" dirty="0">
                <a:latin typeface="Söhne"/>
              </a:rPr>
              <a:t>smooth integration of models and data and interoperability with third-party technologies including standard and reusable asset models.</a:t>
            </a:r>
          </a:p>
          <a:p>
            <a:pPr marL="637200" lvl="1" indent="-180000">
              <a:lnSpc>
                <a:spcPts val="1960"/>
              </a:lnSpc>
              <a:buClr>
                <a:schemeClr val="accent1"/>
              </a:buClr>
              <a:buFont typeface="Wingdings" panose="05000000000000000000" pitchFamily="2" charset="2"/>
              <a:buChar char="§"/>
            </a:pPr>
            <a:r>
              <a:rPr lang="en-US" dirty="0">
                <a:latin typeface="Söhne"/>
              </a:rPr>
              <a:t>Optimization problems are widely used for supply chain planning and scheduling, The goal being to minimize machine downtime, loss of production and enhance resource utilization.</a:t>
            </a:r>
          </a:p>
          <a:p>
            <a:pPr algn="l">
              <a:lnSpc>
                <a:spcPts val="1960"/>
              </a:lnSpc>
              <a:buClr>
                <a:schemeClr val="accent1"/>
              </a:buClr>
            </a:pPr>
            <a:br>
              <a:rPr lang="en-US" dirty="0">
                <a:latin typeface="Söhne"/>
              </a:rPr>
            </a:br>
            <a:endParaRPr lang="en-US" dirty="0">
              <a:latin typeface="Söhne"/>
            </a:endParaRPr>
          </a:p>
        </p:txBody>
      </p:sp>
      <p:sp>
        <p:nvSpPr>
          <p:cNvPr id="2" name="TextBox 1">
            <a:extLst>
              <a:ext uri="{FF2B5EF4-FFF2-40B4-BE49-F238E27FC236}">
                <a16:creationId xmlns:a16="http://schemas.microsoft.com/office/drawing/2014/main" id="{EB6DA383-8CF2-8D3A-5270-9C0B0C0EF3C2}"/>
              </a:ext>
            </a:extLst>
          </p:cNvPr>
          <p:cNvSpPr txBox="1"/>
          <p:nvPr/>
        </p:nvSpPr>
        <p:spPr>
          <a:xfrm>
            <a:off x="2495175" y="4496924"/>
            <a:ext cx="1382751" cy="237886"/>
          </a:xfrm>
          <a:prstGeom prst="rect">
            <a:avLst/>
          </a:prstGeom>
          <a:noFill/>
        </p:spPr>
        <p:txBody>
          <a:bodyPr wrap="square" lIns="0" tIns="0" rIns="0" bIns="0" rtlCol="0">
            <a:spAutoFit/>
          </a:bodyPr>
          <a:lstStyle/>
          <a:p>
            <a:pPr algn="l">
              <a:lnSpc>
                <a:spcPts val="1960"/>
              </a:lnSpc>
              <a:buClr>
                <a:schemeClr val="accent1"/>
              </a:buClr>
            </a:pPr>
            <a:r>
              <a:rPr lang="en-US" sz="1400" b="1" dirty="0"/>
              <a:t>Digital Services</a:t>
            </a:r>
          </a:p>
        </p:txBody>
      </p:sp>
      <p:pic>
        <p:nvPicPr>
          <p:cNvPr id="3" name="Picture 2" descr="Shape&#10;&#10;Description automatically generated with low confidence">
            <a:extLst>
              <a:ext uri="{FF2B5EF4-FFF2-40B4-BE49-F238E27FC236}">
                <a16:creationId xmlns:a16="http://schemas.microsoft.com/office/drawing/2014/main" id="{30AB9AA7-46A4-6D82-78A1-EFD16F52337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36156" y="4271476"/>
            <a:ext cx="540356" cy="540356"/>
          </a:xfrm>
          <a:prstGeom prst="rect">
            <a:avLst/>
          </a:prstGeom>
        </p:spPr>
      </p:pic>
      <p:pic>
        <p:nvPicPr>
          <p:cNvPr id="4" name="Picture 3" descr="Shape&#10;&#10;Description automatically generated with low confidence">
            <a:extLst>
              <a:ext uri="{FF2B5EF4-FFF2-40B4-BE49-F238E27FC236}">
                <a16:creationId xmlns:a16="http://schemas.microsoft.com/office/drawing/2014/main" id="{13DBFCAC-AE21-C7EF-D198-96F97CF22E3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29668" y="4260958"/>
            <a:ext cx="528927" cy="528927"/>
          </a:xfrm>
          <a:prstGeom prst="rect">
            <a:avLst/>
          </a:prstGeom>
        </p:spPr>
      </p:pic>
      <p:pic>
        <p:nvPicPr>
          <p:cNvPr id="5" name="Picture 4" descr="Icon&#10;&#10;Description automatically generated">
            <a:extLst>
              <a:ext uri="{FF2B5EF4-FFF2-40B4-BE49-F238E27FC236}">
                <a16:creationId xmlns:a16="http://schemas.microsoft.com/office/drawing/2014/main" id="{E15334F4-9F57-1B33-54B7-FF213CDE0B1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02243" y="4271475"/>
            <a:ext cx="540357" cy="540357"/>
          </a:xfrm>
          <a:prstGeom prst="rect">
            <a:avLst/>
          </a:prstGeom>
        </p:spPr>
      </p:pic>
      <p:pic>
        <p:nvPicPr>
          <p:cNvPr id="6" name="Picture 5" descr="Icon&#10;&#10;Description automatically generated">
            <a:extLst>
              <a:ext uri="{FF2B5EF4-FFF2-40B4-BE49-F238E27FC236}">
                <a16:creationId xmlns:a16="http://schemas.microsoft.com/office/drawing/2014/main" id="{F1096304-6442-61AE-D62C-7F6978D703D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flipH="1">
            <a:off x="9079094" y="4260958"/>
            <a:ext cx="612013" cy="582764"/>
          </a:xfrm>
          <a:prstGeom prst="rect">
            <a:avLst/>
          </a:prstGeom>
        </p:spPr>
      </p:pic>
      <p:sp>
        <p:nvSpPr>
          <p:cNvPr id="8" name="TextBox 7">
            <a:extLst>
              <a:ext uri="{FF2B5EF4-FFF2-40B4-BE49-F238E27FC236}">
                <a16:creationId xmlns:a16="http://schemas.microsoft.com/office/drawing/2014/main" id="{9C3FAE59-4937-482A-5FED-5ADB82F438D1}"/>
              </a:ext>
            </a:extLst>
          </p:cNvPr>
          <p:cNvSpPr txBox="1"/>
          <p:nvPr/>
        </p:nvSpPr>
        <p:spPr>
          <a:xfrm flipH="1">
            <a:off x="5351494" y="4735720"/>
            <a:ext cx="764420" cy="228332"/>
          </a:xfrm>
          <a:prstGeom prst="rect">
            <a:avLst/>
          </a:prstGeom>
          <a:noFill/>
        </p:spPr>
        <p:txBody>
          <a:bodyPr wrap="square" lIns="0" tIns="0" rIns="0" bIns="0" rtlCol="0">
            <a:spAutoFit/>
          </a:bodyPr>
          <a:lstStyle/>
          <a:p>
            <a:pPr algn="l">
              <a:lnSpc>
                <a:spcPts val="1960"/>
              </a:lnSpc>
              <a:buClr>
                <a:schemeClr val="accent1"/>
              </a:buClr>
            </a:pPr>
            <a:r>
              <a:rPr lang="en-US" sz="1100" dirty="0"/>
              <a:t>Monitoring</a:t>
            </a:r>
          </a:p>
        </p:txBody>
      </p:sp>
      <p:sp>
        <p:nvSpPr>
          <p:cNvPr id="10" name="TextBox 9">
            <a:extLst>
              <a:ext uri="{FF2B5EF4-FFF2-40B4-BE49-F238E27FC236}">
                <a16:creationId xmlns:a16="http://schemas.microsoft.com/office/drawing/2014/main" id="{C9E17CD8-0A9E-0C81-A095-1DFAFAFBD434}"/>
              </a:ext>
            </a:extLst>
          </p:cNvPr>
          <p:cNvSpPr txBox="1"/>
          <p:nvPr/>
        </p:nvSpPr>
        <p:spPr>
          <a:xfrm flipH="1">
            <a:off x="6544350" y="4736966"/>
            <a:ext cx="764420" cy="228332"/>
          </a:xfrm>
          <a:prstGeom prst="rect">
            <a:avLst/>
          </a:prstGeom>
          <a:noFill/>
        </p:spPr>
        <p:txBody>
          <a:bodyPr wrap="square" lIns="0" tIns="0" rIns="0" bIns="0" rtlCol="0">
            <a:spAutoFit/>
          </a:bodyPr>
          <a:lstStyle/>
          <a:p>
            <a:pPr algn="l">
              <a:lnSpc>
                <a:spcPts val="1960"/>
              </a:lnSpc>
              <a:buClr>
                <a:schemeClr val="accent1"/>
              </a:buClr>
            </a:pPr>
            <a:r>
              <a:rPr lang="en-US" sz="1100" dirty="0"/>
              <a:t>Visualization</a:t>
            </a:r>
          </a:p>
        </p:txBody>
      </p:sp>
      <p:sp>
        <p:nvSpPr>
          <p:cNvPr id="11" name="TextBox 10">
            <a:extLst>
              <a:ext uri="{FF2B5EF4-FFF2-40B4-BE49-F238E27FC236}">
                <a16:creationId xmlns:a16="http://schemas.microsoft.com/office/drawing/2014/main" id="{230678EB-5C23-46F4-CDF0-3530F17E22EE}"/>
              </a:ext>
            </a:extLst>
          </p:cNvPr>
          <p:cNvSpPr txBox="1"/>
          <p:nvPr/>
        </p:nvSpPr>
        <p:spPr>
          <a:xfrm flipH="1">
            <a:off x="7658119" y="4742404"/>
            <a:ext cx="889070" cy="228332"/>
          </a:xfrm>
          <a:prstGeom prst="rect">
            <a:avLst/>
          </a:prstGeom>
          <a:noFill/>
        </p:spPr>
        <p:txBody>
          <a:bodyPr wrap="square" lIns="0" tIns="0" rIns="0" bIns="0" rtlCol="0">
            <a:spAutoFit/>
          </a:bodyPr>
          <a:lstStyle/>
          <a:p>
            <a:pPr algn="l">
              <a:lnSpc>
                <a:spcPts val="1960"/>
              </a:lnSpc>
              <a:buClr>
                <a:schemeClr val="accent1"/>
              </a:buClr>
            </a:pPr>
            <a:r>
              <a:rPr lang="en-US" sz="1100" dirty="0"/>
              <a:t>Optimization</a:t>
            </a:r>
          </a:p>
        </p:txBody>
      </p:sp>
      <p:sp>
        <p:nvSpPr>
          <p:cNvPr id="12" name="TextBox 11">
            <a:extLst>
              <a:ext uri="{FF2B5EF4-FFF2-40B4-BE49-F238E27FC236}">
                <a16:creationId xmlns:a16="http://schemas.microsoft.com/office/drawing/2014/main" id="{28AC3C67-802F-E1E3-8F8C-EF146C08531F}"/>
              </a:ext>
            </a:extLst>
          </p:cNvPr>
          <p:cNvSpPr txBox="1"/>
          <p:nvPr/>
        </p:nvSpPr>
        <p:spPr>
          <a:xfrm flipH="1">
            <a:off x="8745017" y="4736966"/>
            <a:ext cx="1517729" cy="228332"/>
          </a:xfrm>
          <a:prstGeom prst="rect">
            <a:avLst/>
          </a:prstGeom>
          <a:noFill/>
        </p:spPr>
        <p:txBody>
          <a:bodyPr wrap="square" lIns="0" tIns="0" rIns="0" bIns="0" rtlCol="0">
            <a:spAutoFit/>
          </a:bodyPr>
          <a:lstStyle/>
          <a:p>
            <a:pPr algn="l">
              <a:lnSpc>
                <a:spcPts val="1960"/>
              </a:lnSpc>
              <a:buClr>
                <a:schemeClr val="accent1"/>
              </a:buClr>
            </a:pPr>
            <a:r>
              <a:rPr lang="en-US" sz="1100" dirty="0"/>
              <a:t>Predictive Maintenance</a:t>
            </a:r>
          </a:p>
        </p:txBody>
      </p:sp>
    </p:spTree>
    <p:extLst>
      <p:ext uri="{BB962C8B-B14F-4D97-AF65-F5344CB8AC3E}">
        <p14:creationId xmlns:p14="http://schemas.microsoft.com/office/powerpoint/2010/main" val="2355776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status of the technologies and which data-driven approaches enable a connection to the IoT?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861774"/>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Wireless connectivity</a:t>
            </a:r>
          </a:p>
          <a:p>
            <a:pPr marL="637200" lvl="1" indent="-180000">
              <a:lnSpc>
                <a:spcPts val="1960"/>
              </a:lnSpc>
              <a:buClr>
                <a:schemeClr val="accent1"/>
              </a:buClr>
              <a:buFont typeface="Wingdings" panose="05000000000000000000" pitchFamily="2" charset="2"/>
              <a:buChar char="§"/>
            </a:pPr>
            <a:r>
              <a:rPr lang="en-US" b="0" i="0" dirty="0">
                <a:effectLst/>
                <a:latin typeface="Söhne"/>
              </a:rPr>
              <a:t>Wireless connectivity technologies such as Wi-Fi, Bluetooth, and Zigbee are commonly used to connect IoT devices to the internet.</a:t>
            </a:r>
          </a:p>
        </p:txBody>
      </p:sp>
    </p:spTree>
    <p:extLst>
      <p:ext uri="{BB962C8B-B14F-4D97-AF65-F5344CB8AC3E}">
        <p14:creationId xmlns:p14="http://schemas.microsoft.com/office/powerpoint/2010/main" val="1647945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status of the technologies and which data-driven approaches enable a connection to the IoT?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374735"/>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Wireless connectivity</a:t>
            </a:r>
          </a:p>
          <a:p>
            <a:pPr marL="637200" lvl="1" indent="-180000">
              <a:lnSpc>
                <a:spcPts val="1960"/>
              </a:lnSpc>
              <a:buClr>
                <a:schemeClr val="accent1"/>
              </a:buClr>
              <a:buFont typeface="Wingdings" panose="05000000000000000000" pitchFamily="2" charset="2"/>
              <a:buChar char="§"/>
            </a:pPr>
            <a:r>
              <a:rPr lang="en-US" b="0" i="0" dirty="0">
                <a:effectLst/>
                <a:latin typeface="Söhne"/>
              </a:rPr>
              <a:t>Wireless connectivity technologies such as Wi-Fi, Bluetooth, and Zigbee are commonly used to connect IoT devices to the internet.</a:t>
            </a:r>
          </a:p>
          <a:p>
            <a:pPr marL="637200" lvl="1" indent="-180000">
              <a:lnSpc>
                <a:spcPts val="1960"/>
              </a:lnSpc>
              <a:buClr>
                <a:schemeClr val="accent1"/>
              </a:buClr>
              <a:buFont typeface="Wingdings" panose="05000000000000000000" pitchFamily="2" charset="2"/>
              <a:buChar char="§"/>
            </a:pPr>
            <a:r>
              <a:rPr lang="en-US" b="0" i="0" dirty="0">
                <a:effectLst/>
                <a:latin typeface="Söhne"/>
              </a:rPr>
              <a:t>Zigbee: Zigbee is a low-power wireless communication technology used in IoT applications, such as smart homes and industrial automation, to connect devices over short distances.</a:t>
            </a:r>
          </a:p>
        </p:txBody>
      </p:sp>
      <p:pic>
        <p:nvPicPr>
          <p:cNvPr id="1026" name="Picture 2" descr="ZigBee Taster Green Power Technolgie Unterputz">
            <a:extLst>
              <a:ext uri="{FF2B5EF4-FFF2-40B4-BE49-F238E27FC236}">
                <a16:creationId xmlns:a16="http://schemas.microsoft.com/office/drawing/2014/main" id="{972BAA4A-39A1-F9AC-1A5F-413C470010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21020" y="3028707"/>
            <a:ext cx="2655598" cy="2655598"/>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Zigbee | Complete IOT Solution - CSA-IOT">
            <a:extLst>
              <a:ext uri="{FF2B5EF4-FFF2-40B4-BE49-F238E27FC236}">
                <a16:creationId xmlns:a16="http://schemas.microsoft.com/office/drawing/2014/main" id="{75937FDB-9372-C2D9-63D9-4E597F8D3FA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85936" y="2879153"/>
            <a:ext cx="3043202" cy="312866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6F55C7C-5BE5-6060-574C-9607B86085FB}"/>
              </a:ext>
            </a:extLst>
          </p:cNvPr>
          <p:cNvSpPr txBox="1"/>
          <p:nvPr/>
        </p:nvSpPr>
        <p:spPr>
          <a:xfrm>
            <a:off x="6773540" y="5880519"/>
            <a:ext cx="2655598" cy="208711"/>
          </a:xfrm>
          <a:prstGeom prst="rect">
            <a:avLst/>
          </a:prstGeom>
          <a:noFill/>
        </p:spPr>
        <p:txBody>
          <a:bodyPr wrap="square" lIns="0" tIns="0" rIns="0" bIns="0" rtlCol="0">
            <a:spAutoFit/>
          </a:bodyPr>
          <a:lstStyle/>
          <a:p>
            <a:pPr algn="l">
              <a:lnSpc>
                <a:spcPts val="1960"/>
              </a:lnSpc>
              <a:buClr>
                <a:schemeClr val="accent1"/>
              </a:buClr>
            </a:pPr>
            <a:r>
              <a:rPr lang="en-US" sz="500" dirty="0"/>
              <a:t>Source: https://csa-iot.org/wp-content/uploads/2021/12/Zigbee_SmartHome-996x1024.png</a:t>
            </a:r>
          </a:p>
        </p:txBody>
      </p:sp>
      <p:sp>
        <p:nvSpPr>
          <p:cNvPr id="3" name="TextBox 2">
            <a:extLst>
              <a:ext uri="{FF2B5EF4-FFF2-40B4-BE49-F238E27FC236}">
                <a16:creationId xmlns:a16="http://schemas.microsoft.com/office/drawing/2014/main" id="{B5F5D653-EF83-4AEB-69D7-DA90485724F7}"/>
              </a:ext>
            </a:extLst>
          </p:cNvPr>
          <p:cNvSpPr txBox="1"/>
          <p:nvPr/>
        </p:nvSpPr>
        <p:spPr>
          <a:xfrm>
            <a:off x="1657927" y="5861359"/>
            <a:ext cx="3362036" cy="208711"/>
          </a:xfrm>
          <a:prstGeom prst="rect">
            <a:avLst/>
          </a:prstGeom>
          <a:noFill/>
        </p:spPr>
        <p:txBody>
          <a:bodyPr wrap="square" lIns="0" tIns="0" rIns="0" bIns="0" rtlCol="0">
            <a:spAutoFit/>
          </a:bodyPr>
          <a:lstStyle/>
          <a:p>
            <a:pPr algn="l">
              <a:lnSpc>
                <a:spcPts val="1960"/>
              </a:lnSpc>
              <a:buClr>
                <a:schemeClr val="accent1"/>
              </a:buClr>
            </a:pPr>
            <a:r>
              <a:rPr lang="en-US" sz="500" dirty="0"/>
              <a:t>Source: https://www.led-trading.de/media/image/product/5083/lg/9126_zigbee-unterputz-modul-fuer-friends-of-hue.png</a:t>
            </a:r>
          </a:p>
        </p:txBody>
      </p:sp>
    </p:spTree>
    <p:extLst>
      <p:ext uri="{BB962C8B-B14F-4D97-AF65-F5344CB8AC3E}">
        <p14:creationId xmlns:p14="http://schemas.microsoft.com/office/powerpoint/2010/main" val="1197425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15</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status of the technologies and which data-driven approaches enable a connection to the IoT?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887696"/>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Wireless connectivity</a:t>
            </a:r>
          </a:p>
          <a:p>
            <a:pPr marL="637200" lvl="1" indent="-180000">
              <a:lnSpc>
                <a:spcPts val="1960"/>
              </a:lnSpc>
              <a:buClr>
                <a:schemeClr val="accent1"/>
              </a:buClr>
              <a:buFont typeface="Wingdings" panose="05000000000000000000" pitchFamily="2" charset="2"/>
              <a:buChar char="§"/>
            </a:pPr>
            <a:r>
              <a:rPr lang="en-US" b="0" i="0" dirty="0">
                <a:effectLst/>
                <a:latin typeface="Söhne"/>
              </a:rPr>
              <a:t>Wireless connectivity technologies such as Wi-Fi, Bluetooth, and Zigbee are commonly used to connect IoT devices to the internet.</a:t>
            </a:r>
          </a:p>
          <a:p>
            <a:pPr marL="637200" lvl="1" indent="-180000">
              <a:lnSpc>
                <a:spcPts val="1960"/>
              </a:lnSpc>
              <a:buClr>
                <a:schemeClr val="accent1"/>
              </a:buClr>
              <a:buFont typeface="Wingdings" panose="05000000000000000000" pitchFamily="2" charset="2"/>
              <a:buChar char="§"/>
            </a:pPr>
            <a:r>
              <a:rPr lang="en-US" b="0" i="0" dirty="0">
                <a:effectLst/>
                <a:latin typeface="Söhne"/>
              </a:rPr>
              <a:t>Zigbee: Zigbee is a low-power wireless communication technology used in IoT applications, such as smart homes and industrial automation, to connect devices over short distances.</a:t>
            </a:r>
          </a:p>
          <a:p>
            <a:pPr marL="637200" lvl="1" indent="-180000">
              <a:lnSpc>
                <a:spcPts val="1960"/>
              </a:lnSpc>
              <a:buClr>
                <a:schemeClr val="accent1"/>
              </a:buClr>
              <a:buFont typeface="Wingdings" panose="05000000000000000000" pitchFamily="2" charset="2"/>
              <a:buChar char="§"/>
            </a:pPr>
            <a:r>
              <a:rPr lang="en-US" b="0" i="0" dirty="0">
                <a:effectLst/>
                <a:latin typeface="Söhne"/>
              </a:rPr>
              <a:t>NFC: Near Field Communication (NFC) is a wireless communication technology used for short-range communication between devices, such as smartphones and contactless payment systems.</a:t>
            </a:r>
          </a:p>
        </p:txBody>
      </p:sp>
      <p:pic>
        <p:nvPicPr>
          <p:cNvPr id="2052" name="Picture 4" descr="NFC: So funktioniert die kontaktlose Zahlung">
            <a:extLst>
              <a:ext uri="{FF2B5EF4-FFF2-40B4-BE49-F238E27FC236}">
                <a16:creationId xmlns:a16="http://schemas.microsoft.com/office/drawing/2014/main" id="{84ACD1EF-63B7-D634-9465-4B6BD5E61B4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9398" y="3816927"/>
            <a:ext cx="3329709" cy="156340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NFC">
            <a:extLst>
              <a:ext uri="{FF2B5EF4-FFF2-40B4-BE49-F238E27FC236}">
                <a16:creationId xmlns:a16="http://schemas.microsoft.com/office/drawing/2014/main" id="{A6B898EF-E3C5-BBF3-BB7C-CBC92144377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42496" y="3255675"/>
            <a:ext cx="3619819" cy="268590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EAEB776-5FEC-92A1-B9BE-B035EA453319}"/>
              </a:ext>
            </a:extLst>
          </p:cNvPr>
          <p:cNvSpPr txBox="1"/>
          <p:nvPr/>
        </p:nvSpPr>
        <p:spPr>
          <a:xfrm>
            <a:off x="7011267" y="5880519"/>
            <a:ext cx="2705388" cy="208711"/>
          </a:xfrm>
          <a:prstGeom prst="rect">
            <a:avLst/>
          </a:prstGeom>
          <a:noFill/>
        </p:spPr>
        <p:txBody>
          <a:bodyPr wrap="square" lIns="0" tIns="0" rIns="0" bIns="0" rtlCol="0">
            <a:spAutoFit/>
          </a:bodyPr>
          <a:lstStyle/>
          <a:p>
            <a:pPr algn="l">
              <a:lnSpc>
                <a:spcPts val="1960"/>
              </a:lnSpc>
              <a:buClr>
                <a:schemeClr val="accent1"/>
              </a:buClr>
            </a:pPr>
            <a:r>
              <a:rPr lang="en-US" sz="500" dirty="0"/>
              <a:t>Source: https://www.libramation.com/Images/Products%20thumbs/Prod%20pics/nfc/nfcdiag.jpg</a:t>
            </a:r>
          </a:p>
        </p:txBody>
      </p:sp>
      <p:sp>
        <p:nvSpPr>
          <p:cNvPr id="4" name="TextBox 3">
            <a:extLst>
              <a:ext uri="{FF2B5EF4-FFF2-40B4-BE49-F238E27FC236}">
                <a16:creationId xmlns:a16="http://schemas.microsoft.com/office/drawing/2014/main" id="{BC5DFD01-3CF3-41BA-FB7B-7E49DDDDDF8D}"/>
              </a:ext>
            </a:extLst>
          </p:cNvPr>
          <p:cNvSpPr txBox="1"/>
          <p:nvPr/>
        </p:nvSpPr>
        <p:spPr>
          <a:xfrm>
            <a:off x="1282358" y="5880519"/>
            <a:ext cx="2481460" cy="208711"/>
          </a:xfrm>
          <a:prstGeom prst="rect">
            <a:avLst/>
          </a:prstGeom>
          <a:noFill/>
        </p:spPr>
        <p:txBody>
          <a:bodyPr wrap="square" lIns="0" tIns="0" rIns="0" bIns="0" rtlCol="0">
            <a:spAutoFit/>
          </a:bodyPr>
          <a:lstStyle/>
          <a:p>
            <a:pPr algn="l">
              <a:lnSpc>
                <a:spcPts val="1960"/>
              </a:lnSpc>
              <a:buClr>
                <a:schemeClr val="accent1"/>
              </a:buClr>
            </a:pPr>
            <a:r>
              <a:rPr lang="en-US" sz="500"/>
              <a:t>https://www.datocms-assets.com/17144/1641212873-nfc-karte-terminal.png?auto=format</a:t>
            </a:r>
            <a:endParaRPr lang="en-US" sz="500" dirty="0"/>
          </a:p>
        </p:txBody>
      </p:sp>
    </p:spTree>
    <p:extLst>
      <p:ext uri="{BB962C8B-B14F-4D97-AF65-F5344CB8AC3E}">
        <p14:creationId xmlns:p14="http://schemas.microsoft.com/office/powerpoint/2010/main" val="3485378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status of the technologies and which data-driven approaches enable a connection to the IoT?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7832" y="1436764"/>
            <a:ext cx="11226358" cy="2400657"/>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Wireless connectivity</a:t>
            </a:r>
          </a:p>
          <a:p>
            <a:pPr marL="637200" lvl="1" indent="-180000">
              <a:lnSpc>
                <a:spcPts val="1960"/>
              </a:lnSpc>
              <a:buClr>
                <a:schemeClr val="accent1"/>
              </a:buClr>
              <a:buFont typeface="Wingdings" panose="05000000000000000000" pitchFamily="2" charset="2"/>
              <a:buChar char="§"/>
            </a:pPr>
            <a:r>
              <a:rPr lang="en-US" b="0" i="0" dirty="0">
                <a:effectLst/>
                <a:latin typeface="Söhne"/>
              </a:rPr>
              <a:t>Wireless connectivity technologies such as Wi-Fi, Bluetooth, and Zigbee are commonly used to connect IoT devices to the internet.</a:t>
            </a:r>
          </a:p>
          <a:p>
            <a:pPr marL="637200" lvl="1" indent="-180000">
              <a:lnSpc>
                <a:spcPts val="1960"/>
              </a:lnSpc>
              <a:buClr>
                <a:schemeClr val="accent1"/>
              </a:buClr>
              <a:buFont typeface="Wingdings" panose="05000000000000000000" pitchFamily="2" charset="2"/>
              <a:buChar char="§"/>
            </a:pPr>
            <a:r>
              <a:rPr lang="en-US" b="0" i="0" dirty="0">
                <a:effectLst/>
                <a:latin typeface="Söhne"/>
              </a:rPr>
              <a:t>Zigbee: Zigbee is a low-power wireless communication technology used in IoT applications, such as smart homes and industrial automation, to connect devices over short distances.</a:t>
            </a:r>
          </a:p>
          <a:p>
            <a:pPr marL="637200" lvl="1" indent="-180000">
              <a:lnSpc>
                <a:spcPts val="1960"/>
              </a:lnSpc>
              <a:buClr>
                <a:schemeClr val="accent1"/>
              </a:buClr>
              <a:buFont typeface="Wingdings" panose="05000000000000000000" pitchFamily="2" charset="2"/>
              <a:buChar char="§"/>
            </a:pPr>
            <a:r>
              <a:rPr lang="en-US" b="0" i="0" dirty="0">
                <a:effectLst/>
                <a:latin typeface="Söhne"/>
              </a:rPr>
              <a:t>NFC: Near Field Communication (NFC) is a wireless communication technology used for short-range communication between devices, such as smartphones and contactless payment systems.</a:t>
            </a:r>
          </a:p>
          <a:p>
            <a:pPr marL="637200" lvl="1" indent="-180000">
              <a:lnSpc>
                <a:spcPts val="1960"/>
              </a:lnSpc>
              <a:buClr>
                <a:schemeClr val="accent1"/>
              </a:buClr>
              <a:buFont typeface="Wingdings" panose="05000000000000000000" pitchFamily="2" charset="2"/>
              <a:buChar char="§"/>
            </a:pPr>
            <a:r>
              <a:rPr lang="en-US" b="0" i="0" dirty="0">
                <a:effectLst/>
                <a:latin typeface="Söhne"/>
              </a:rPr>
              <a:t>RFID: Radio Frequency Identification (RFID) is a wireless communication technology used for tracking and identifying objects using radio waves.</a:t>
            </a:r>
          </a:p>
        </p:txBody>
      </p:sp>
      <p:pic>
        <p:nvPicPr>
          <p:cNvPr id="3074" name="Picture 2" descr="▷ RFID Transponder Karten | Schlüsselanhänger | Armbänder - iDTRONIC">
            <a:extLst>
              <a:ext uri="{FF2B5EF4-FFF2-40B4-BE49-F238E27FC236}">
                <a16:creationId xmlns:a16="http://schemas.microsoft.com/office/drawing/2014/main" id="{8F1FFFC9-055E-4000-76A4-8234F081D19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35987" y="3837421"/>
            <a:ext cx="2112377" cy="211237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NFC vs RFID Systems: Differences, Applications, and Alternatives">
            <a:extLst>
              <a:ext uri="{FF2B5EF4-FFF2-40B4-BE49-F238E27FC236}">
                <a16:creationId xmlns:a16="http://schemas.microsoft.com/office/drawing/2014/main" id="{E67D6A5B-EC49-06E7-0FF3-3F25E580580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70337" y="3675432"/>
            <a:ext cx="5826557" cy="227436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2DACEE6-2BF4-9130-274F-D263CFF87E8E}"/>
              </a:ext>
            </a:extLst>
          </p:cNvPr>
          <p:cNvSpPr txBox="1"/>
          <p:nvPr/>
        </p:nvSpPr>
        <p:spPr>
          <a:xfrm>
            <a:off x="932873" y="5889750"/>
            <a:ext cx="3491345" cy="208711"/>
          </a:xfrm>
          <a:prstGeom prst="rect">
            <a:avLst/>
          </a:prstGeom>
          <a:noFill/>
        </p:spPr>
        <p:txBody>
          <a:bodyPr wrap="square" lIns="0" tIns="0" rIns="0" bIns="0" rtlCol="0">
            <a:spAutoFit/>
          </a:bodyPr>
          <a:lstStyle/>
          <a:p>
            <a:pPr algn="l">
              <a:lnSpc>
                <a:spcPts val="1960"/>
              </a:lnSpc>
              <a:buClr>
                <a:schemeClr val="accent1"/>
              </a:buClr>
            </a:pPr>
            <a:r>
              <a:rPr lang="en-US" sz="500" dirty="0"/>
              <a:t>Source: https://encrypted-tbn0.gstatic.com/images?q=tbn:ANd9GcQjx1XY2mFLLJ0EHCRFe35e627FvBmXEOn79w&amp;usqp=CAU</a:t>
            </a:r>
          </a:p>
        </p:txBody>
      </p:sp>
      <p:sp>
        <p:nvSpPr>
          <p:cNvPr id="5" name="TextBox 4">
            <a:extLst>
              <a:ext uri="{FF2B5EF4-FFF2-40B4-BE49-F238E27FC236}">
                <a16:creationId xmlns:a16="http://schemas.microsoft.com/office/drawing/2014/main" id="{8F28E348-9DE9-472A-0DF1-25F1CE964015}"/>
              </a:ext>
            </a:extLst>
          </p:cNvPr>
          <p:cNvSpPr txBox="1"/>
          <p:nvPr/>
        </p:nvSpPr>
        <p:spPr>
          <a:xfrm>
            <a:off x="4678218" y="5880519"/>
            <a:ext cx="6580909" cy="208711"/>
          </a:xfrm>
          <a:prstGeom prst="rect">
            <a:avLst/>
          </a:prstGeom>
          <a:noFill/>
        </p:spPr>
        <p:txBody>
          <a:bodyPr wrap="square" lIns="0" tIns="0" rIns="0" bIns="0" rtlCol="0">
            <a:spAutoFit/>
          </a:bodyPr>
          <a:lstStyle/>
          <a:p>
            <a:pPr algn="l">
              <a:lnSpc>
                <a:spcPts val="1960"/>
              </a:lnSpc>
              <a:buClr>
                <a:schemeClr val="accent1"/>
              </a:buClr>
            </a:pPr>
            <a:r>
              <a:rPr lang="en-US" sz="500" dirty="0"/>
              <a:t>Source: https://lh3.googleusercontent.com/WrVS_j0hVkDpffV_q3ZmdXvGrVrn4mEWePM-AMYRhAqN3w0LQ-Hm8dUZXPioF6Y7uoGGbKvP1VaMSTlKJVIM5XUYBjLuazVyUvJHOZrIA9OafWKIwWwkx7x9LDe046ow0FHn4TZEUh1z4hUbdyEsYu0</a:t>
            </a:r>
          </a:p>
        </p:txBody>
      </p:sp>
    </p:spTree>
    <p:extLst>
      <p:ext uri="{BB962C8B-B14F-4D97-AF65-F5344CB8AC3E}">
        <p14:creationId xmlns:p14="http://schemas.microsoft.com/office/powerpoint/2010/main" val="2475420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17</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status of the technologies and which data-driven approaches enable a connection to the IoT?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631216"/>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Wireless connectivity</a:t>
            </a:r>
          </a:p>
          <a:p>
            <a:pPr marL="637200" lvl="1" indent="-180000">
              <a:lnSpc>
                <a:spcPts val="1960"/>
              </a:lnSpc>
              <a:buClr>
                <a:schemeClr val="accent1"/>
              </a:buClr>
              <a:buFont typeface="Wingdings" panose="05000000000000000000" pitchFamily="2" charset="2"/>
              <a:buChar char="§"/>
            </a:pPr>
            <a:r>
              <a:rPr lang="en-US" b="0" i="0" dirty="0">
                <a:effectLst/>
                <a:latin typeface="Söhne"/>
              </a:rPr>
              <a:t>Wireless connectivity technologies such as Wi-Fi, Bluetooth, and Zigbee are commonly used to connect IoT devices to the internet.</a:t>
            </a:r>
            <a:endParaRPr lang="en-US" dirty="0">
              <a:latin typeface="Söhne"/>
            </a:endParaRPr>
          </a:p>
          <a:p>
            <a:pPr marL="180000" indent="-180000">
              <a:lnSpc>
                <a:spcPts val="1960"/>
              </a:lnSpc>
              <a:buClr>
                <a:schemeClr val="accent1"/>
              </a:buClr>
              <a:buFont typeface="Wingdings" panose="05000000000000000000" pitchFamily="2" charset="2"/>
              <a:buChar char="§"/>
            </a:pPr>
            <a:r>
              <a:rPr lang="en-US" b="0" i="0" dirty="0">
                <a:effectLst/>
                <a:latin typeface="Söhne"/>
              </a:rPr>
              <a:t>Cloud computing</a:t>
            </a:r>
          </a:p>
          <a:p>
            <a:pPr marL="637200" lvl="1" indent="-180000">
              <a:lnSpc>
                <a:spcPts val="1960"/>
              </a:lnSpc>
              <a:buClr>
                <a:schemeClr val="accent1"/>
              </a:buClr>
              <a:buFont typeface="Wingdings" panose="05000000000000000000" pitchFamily="2" charset="2"/>
              <a:buChar char="§"/>
            </a:pPr>
            <a:r>
              <a:rPr lang="en-US" b="0" i="0" dirty="0">
                <a:effectLst/>
                <a:latin typeface="Söhne"/>
              </a:rPr>
              <a:t>Cloud computing platforms provide a scalable and cost-effective way to store and process large amounts of data generated by IoT devices.</a:t>
            </a:r>
          </a:p>
        </p:txBody>
      </p:sp>
      <p:pic>
        <p:nvPicPr>
          <p:cNvPr id="4098" name="Picture 2" descr="Cloud Computing's Effect on Manufacturing - Area Development">
            <a:extLst>
              <a:ext uri="{FF2B5EF4-FFF2-40B4-BE49-F238E27FC236}">
                <a16:creationId xmlns:a16="http://schemas.microsoft.com/office/drawing/2014/main" id="{1ECB4920-4989-940F-71D2-8C75F433319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28510" y="2770187"/>
            <a:ext cx="3477635" cy="308019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EF3F251-5E58-359B-303D-CC30DB17660D}"/>
              </a:ext>
            </a:extLst>
          </p:cNvPr>
          <p:cNvSpPr txBox="1"/>
          <p:nvPr/>
        </p:nvSpPr>
        <p:spPr>
          <a:xfrm>
            <a:off x="4539672" y="5880519"/>
            <a:ext cx="2872509" cy="208711"/>
          </a:xfrm>
          <a:prstGeom prst="rect">
            <a:avLst/>
          </a:prstGeom>
          <a:noFill/>
        </p:spPr>
        <p:txBody>
          <a:bodyPr wrap="square" lIns="0" tIns="0" rIns="0" bIns="0" rtlCol="0">
            <a:spAutoFit/>
          </a:bodyPr>
          <a:lstStyle/>
          <a:p>
            <a:pPr algn="l">
              <a:lnSpc>
                <a:spcPts val="1960"/>
              </a:lnSpc>
              <a:buClr>
                <a:schemeClr val="accent1"/>
              </a:buClr>
            </a:pPr>
            <a:r>
              <a:rPr lang="en-US" sz="500" dirty="0"/>
              <a:t>Source: https://cdn9.areadevelopment.com/article_images/id32558_CloudComputingInfographic385.jpg</a:t>
            </a:r>
          </a:p>
        </p:txBody>
      </p:sp>
    </p:spTree>
    <p:extLst>
      <p:ext uri="{BB962C8B-B14F-4D97-AF65-F5344CB8AC3E}">
        <p14:creationId xmlns:p14="http://schemas.microsoft.com/office/powerpoint/2010/main" val="1026134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18</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status of the technologies and which data-driven approaches enable a connection to the IoT?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4708981"/>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Wireless connectivity</a:t>
            </a:r>
          </a:p>
          <a:p>
            <a:pPr marL="637200" lvl="1" indent="-180000">
              <a:lnSpc>
                <a:spcPts val="1960"/>
              </a:lnSpc>
              <a:buClr>
                <a:schemeClr val="accent1"/>
              </a:buClr>
              <a:buFont typeface="Wingdings" panose="05000000000000000000" pitchFamily="2" charset="2"/>
              <a:buChar char="§"/>
            </a:pPr>
            <a:r>
              <a:rPr lang="en-US" b="0" i="0" dirty="0">
                <a:effectLst/>
                <a:latin typeface="Söhne"/>
              </a:rPr>
              <a:t>Wireless connectivity technologies such as Wi-Fi, Bluetooth, and Zigbee are commonly used to connect IoT devices to the internet.</a:t>
            </a:r>
            <a:endParaRPr lang="en-US" dirty="0">
              <a:latin typeface="Söhne"/>
            </a:endParaRPr>
          </a:p>
          <a:p>
            <a:pPr marL="180000" indent="-180000">
              <a:lnSpc>
                <a:spcPts val="1960"/>
              </a:lnSpc>
              <a:buClr>
                <a:schemeClr val="accent1"/>
              </a:buClr>
              <a:buFont typeface="Wingdings" panose="05000000000000000000" pitchFamily="2" charset="2"/>
              <a:buChar char="§"/>
            </a:pPr>
            <a:r>
              <a:rPr lang="en-US" b="0" i="0" dirty="0">
                <a:effectLst/>
                <a:latin typeface="Söhne"/>
              </a:rPr>
              <a:t>Cloud computing</a:t>
            </a:r>
          </a:p>
          <a:p>
            <a:pPr marL="637200" lvl="1" indent="-180000">
              <a:lnSpc>
                <a:spcPts val="1960"/>
              </a:lnSpc>
              <a:buClr>
                <a:schemeClr val="accent1"/>
              </a:buClr>
              <a:buFont typeface="Wingdings" panose="05000000000000000000" pitchFamily="2" charset="2"/>
              <a:buChar char="§"/>
            </a:pPr>
            <a:r>
              <a:rPr lang="en-US" b="0" i="0" dirty="0">
                <a:effectLst/>
                <a:latin typeface="Söhne"/>
              </a:rPr>
              <a:t>Cloud computing platforms provide a scalable and cost-effective way to store and process large amounts of data generated by IoT devices.</a:t>
            </a:r>
            <a:endParaRPr lang="en-US" dirty="0">
              <a:latin typeface="Söhne"/>
            </a:endParaRPr>
          </a:p>
          <a:p>
            <a:pPr marL="180000" indent="-180000">
              <a:lnSpc>
                <a:spcPts val="1960"/>
              </a:lnSpc>
              <a:buClr>
                <a:schemeClr val="accent1"/>
              </a:buClr>
              <a:buFont typeface="Wingdings" panose="05000000000000000000" pitchFamily="2" charset="2"/>
              <a:buChar char="§"/>
            </a:pPr>
            <a:r>
              <a:rPr lang="en-US" b="0" i="0" dirty="0">
                <a:effectLst/>
                <a:latin typeface="Söhne"/>
              </a:rPr>
              <a:t>Big Data Analytics</a:t>
            </a:r>
          </a:p>
          <a:p>
            <a:pPr marL="637200" lvl="1" indent="-180000">
              <a:lnSpc>
                <a:spcPts val="1960"/>
              </a:lnSpc>
              <a:buClr>
                <a:schemeClr val="accent1"/>
              </a:buClr>
              <a:buFont typeface="Wingdings" panose="05000000000000000000" pitchFamily="2" charset="2"/>
              <a:buChar char="§"/>
            </a:pPr>
            <a:r>
              <a:rPr lang="en-US" b="0" i="0" dirty="0">
                <a:effectLst/>
                <a:latin typeface="Söhne"/>
              </a:rPr>
              <a:t>Big data analytics is a data-driven approach that involves analyzing large datasets to gain insights into patterns and trends. In the context of the IoT, big data analytics can be used to extract insights from the vast amounts of data generated by connected devices.</a:t>
            </a:r>
          </a:p>
          <a:p>
            <a:pPr marL="180000" indent="-180000">
              <a:lnSpc>
                <a:spcPts val="1960"/>
              </a:lnSpc>
              <a:buClr>
                <a:schemeClr val="accent1"/>
              </a:buClr>
              <a:buFont typeface="Wingdings" panose="05000000000000000000" pitchFamily="2" charset="2"/>
              <a:buChar char="§"/>
            </a:pPr>
            <a:r>
              <a:rPr lang="en-US" b="0" i="0" dirty="0">
                <a:effectLst/>
                <a:latin typeface="Söhne"/>
              </a:rPr>
              <a:t>Machine Learning</a:t>
            </a:r>
          </a:p>
          <a:p>
            <a:pPr marL="637200" lvl="1" indent="-180000">
              <a:lnSpc>
                <a:spcPts val="1960"/>
              </a:lnSpc>
              <a:buClr>
                <a:schemeClr val="accent1"/>
              </a:buClr>
              <a:buFont typeface="Wingdings" panose="05000000000000000000" pitchFamily="2" charset="2"/>
              <a:buChar char="§"/>
            </a:pPr>
            <a:r>
              <a:rPr lang="en-US" b="0" i="0" dirty="0">
                <a:effectLst/>
                <a:latin typeface="Söhne"/>
              </a:rPr>
              <a:t>Machine learning is a type of artificial intelligence (AI) that allows systems to automatically learn and improve from experience. In the context of the IoT, machine learning can be used to detect anomalies in data generated by connected devices and to optimize system performance.</a:t>
            </a:r>
          </a:p>
          <a:p>
            <a:pPr marL="180000" indent="-180000">
              <a:lnSpc>
                <a:spcPts val="1960"/>
              </a:lnSpc>
              <a:buClr>
                <a:schemeClr val="accent1"/>
              </a:buClr>
              <a:buFont typeface="Wingdings" panose="05000000000000000000" pitchFamily="2" charset="2"/>
              <a:buChar char="§"/>
            </a:pPr>
            <a:r>
              <a:rPr lang="en-US" b="0" i="0" dirty="0">
                <a:effectLst/>
                <a:latin typeface="Söhne"/>
              </a:rPr>
              <a:t>Digital Twins</a:t>
            </a:r>
          </a:p>
          <a:p>
            <a:pPr marL="637200" lvl="1" indent="-180000">
              <a:lnSpc>
                <a:spcPts val="1960"/>
              </a:lnSpc>
              <a:buClr>
                <a:schemeClr val="accent1"/>
              </a:buClr>
              <a:buFont typeface="Wingdings" panose="05000000000000000000" pitchFamily="2" charset="2"/>
              <a:buChar char="§"/>
            </a:pPr>
            <a:r>
              <a:rPr lang="en-US" b="0" i="0" dirty="0">
                <a:effectLst/>
                <a:latin typeface="Söhne"/>
              </a:rPr>
              <a:t>Digital twins are virtual replicas of physical objects or systems. In the context of the IoT, digital twins can be used to model and simulate connected devices and systems, allowing for improved optimization and predictive maintenance.</a:t>
            </a:r>
          </a:p>
        </p:txBody>
      </p:sp>
    </p:spTree>
    <p:extLst>
      <p:ext uri="{BB962C8B-B14F-4D97-AF65-F5344CB8AC3E}">
        <p14:creationId xmlns:p14="http://schemas.microsoft.com/office/powerpoint/2010/main" val="12550055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in the Motor Production</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de-DE" dirty="0" err="1"/>
              <a:t>Where</a:t>
            </a:r>
            <a:r>
              <a:rPr lang="de-DE" dirty="0"/>
              <a:t> do </a:t>
            </a:r>
            <a:r>
              <a:rPr lang="de-DE" dirty="0" err="1"/>
              <a:t>we</a:t>
            </a:r>
            <a:r>
              <a:rPr lang="de-DE" dirty="0"/>
              <a:t> </a:t>
            </a:r>
            <a:r>
              <a:rPr lang="de-DE" dirty="0" err="1"/>
              <a:t>need</a:t>
            </a:r>
            <a:r>
              <a:rPr lang="de-DE" dirty="0"/>
              <a:t> Digital </a:t>
            </a:r>
            <a:r>
              <a:rPr lang="de-DE" dirty="0" err="1"/>
              <a:t>Represention</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grpSp>
        <p:nvGrpSpPr>
          <p:cNvPr id="8" name="Group 7">
            <a:extLst>
              <a:ext uri="{FF2B5EF4-FFF2-40B4-BE49-F238E27FC236}">
                <a16:creationId xmlns:a16="http://schemas.microsoft.com/office/drawing/2014/main" id="{0929C703-75AB-F039-EEE4-D965C5869EE8}"/>
              </a:ext>
            </a:extLst>
          </p:cNvPr>
          <p:cNvGrpSpPr/>
          <p:nvPr/>
        </p:nvGrpSpPr>
        <p:grpSpPr>
          <a:xfrm>
            <a:off x="1097827" y="1947333"/>
            <a:ext cx="3999107" cy="3793283"/>
            <a:chOff x="1337992" y="2213675"/>
            <a:chExt cx="3664835" cy="4013776"/>
          </a:xfrm>
        </p:grpSpPr>
        <p:sp>
          <p:nvSpPr>
            <p:cNvPr id="22" name="Rectangle: Single Corner Snipped 21">
              <a:extLst>
                <a:ext uri="{FF2B5EF4-FFF2-40B4-BE49-F238E27FC236}">
                  <a16:creationId xmlns:a16="http://schemas.microsoft.com/office/drawing/2014/main" id="{ECDB6F16-8A7A-F1C9-BA1F-A20A897880BE}"/>
                </a:ext>
              </a:extLst>
            </p:cNvPr>
            <p:cNvSpPr/>
            <p:nvPr/>
          </p:nvSpPr>
          <p:spPr>
            <a:xfrm>
              <a:off x="1337993" y="3669066"/>
              <a:ext cx="3664834" cy="1127588"/>
            </a:xfrm>
            <a:prstGeom prst="snip1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utiger LT Com 45 Light"/>
                <a:ea typeface="+mn-ea"/>
                <a:cs typeface="+mn-cs"/>
              </a:endParaRPr>
            </a:p>
          </p:txBody>
        </p:sp>
        <p:pic>
          <p:nvPicPr>
            <p:cNvPr id="23" name="Picture 22">
              <a:extLst>
                <a:ext uri="{FF2B5EF4-FFF2-40B4-BE49-F238E27FC236}">
                  <a16:creationId xmlns:a16="http://schemas.microsoft.com/office/drawing/2014/main" id="{11B79101-5276-939F-8CB2-1B33B96D8643}"/>
                </a:ext>
              </a:extLst>
            </p:cNvPr>
            <p:cNvPicPr>
              <a:picLocks noChangeAspect="1"/>
            </p:cNvPicPr>
            <p:nvPr/>
          </p:nvPicPr>
          <p:blipFill>
            <a:blip r:embed="rId6"/>
            <a:stretch>
              <a:fillRect/>
            </a:stretch>
          </p:blipFill>
          <p:spPr>
            <a:xfrm>
              <a:off x="3860642" y="3844251"/>
              <a:ext cx="750454" cy="750454"/>
            </a:xfrm>
            <a:prstGeom prst="rect">
              <a:avLst/>
            </a:prstGeom>
          </p:spPr>
        </p:pic>
        <p:pic>
          <p:nvPicPr>
            <p:cNvPr id="24" name="Picture 23">
              <a:extLst>
                <a:ext uri="{FF2B5EF4-FFF2-40B4-BE49-F238E27FC236}">
                  <a16:creationId xmlns:a16="http://schemas.microsoft.com/office/drawing/2014/main" id="{0826D20F-76F2-781A-9D63-61F06857DA23}"/>
                </a:ext>
              </a:extLst>
            </p:cNvPr>
            <p:cNvPicPr>
              <a:picLocks noChangeAspect="1"/>
            </p:cNvPicPr>
            <p:nvPr/>
          </p:nvPicPr>
          <p:blipFill>
            <a:blip r:embed="rId7"/>
            <a:stretch>
              <a:fillRect/>
            </a:stretch>
          </p:blipFill>
          <p:spPr>
            <a:xfrm>
              <a:off x="3606485" y="5269667"/>
              <a:ext cx="1258023" cy="837236"/>
            </a:xfrm>
            <a:prstGeom prst="rect">
              <a:avLst/>
            </a:prstGeom>
          </p:spPr>
        </p:pic>
        <p:pic>
          <p:nvPicPr>
            <p:cNvPr id="25" name="Picture 3" descr="Factory - Free industry icons">
              <a:extLst>
                <a:ext uri="{FF2B5EF4-FFF2-40B4-BE49-F238E27FC236}">
                  <a16:creationId xmlns:a16="http://schemas.microsoft.com/office/drawing/2014/main" id="{580B0DEF-EB16-2B20-A78B-C9800EE1053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63256" y="2396067"/>
              <a:ext cx="799669" cy="799669"/>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F8CD89C0-9C80-D99A-DD58-0F61FDDB57D2}"/>
                </a:ext>
              </a:extLst>
            </p:cNvPr>
            <p:cNvSpPr txBox="1"/>
            <p:nvPr/>
          </p:nvSpPr>
          <p:spPr>
            <a:xfrm>
              <a:off x="1483869" y="3797589"/>
              <a:ext cx="2152043" cy="965688"/>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Frutiger LT Com 45 Light"/>
                  <a:ea typeface="+mn-ea"/>
                  <a:cs typeface="+mn-cs"/>
                </a:rPr>
                <a:t>Digital Product Twin</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Frutiger LT Com 45 Light"/>
                  <a:ea typeface="+mn-ea"/>
                  <a:cs typeface="+mn-cs"/>
                </a:rPr>
                <a:t>Product Design</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Frutiger LT Com 45 Light"/>
                  <a:ea typeface="+mn-ea"/>
                  <a:cs typeface="+mn-cs"/>
                </a:rPr>
                <a:t>Simulation</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Frutiger LT Com 45 Light"/>
                  <a:ea typeface="+mn-ea"/>
                  <a:cs typeface="+mn-cs"/>
                </a:rPr>
                <a:t>Quality Control</a:t>
              </a:r>
              <a:endParaRPr kumimoji="0" lang="en-US" sz="12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27" name="Rectangle: Single Corner Snipped 26">
              <a:extLst>
                <a:ext uri="{FF2B5EF4-FFF2-40B4-BE49-F238E27FC236}">
                  <a16:creationId xmlns:a16="http://schemas.microsoft.com/office/drawing/2014/main" id="{5401B7C2-AFC2-EE90-13FF-D9361E065841}"/>
                </a:ext>
              </a:extLst>
            </p:cNvPr>
            <p:cNvSpPr/>
            <p:nvPr/>
          </p:nvSpPr>
          <p:spPr>
            <a:xfrm>
              <a:off x="1337992" y="5164462"/>
              <a:ext cx="3664834" cy="1062989"/>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utiger LT Com 45 Light"/>
                <a:ea typeface="+mn-ea"/>
                <a:cs typeface="+mn-cs"/>
              </a:endParaRPr>
            </a:p>
          </p:txBody>
        </p:sp>
        <p:sp>
          <p:nvSpPr>
            <p:cNvPr id="28" name="TextBox 27">
              <a:extLst>
                <a:ext uri="{FF2B5EF4-FFF2-40B4-BE49-F238E27FC236}">
                  <a16:creationId xmlns:a16="http://schemas.microsoft.com/office/drawing/2014/main" id="{1266EC0E-8468-ED61-1E9D-9FFB9B5AFF43}"/>
                </a:ext>
              </a:extLst>
            </p:cNvPr>
            <p:cNvSpPr txBox="1"/>
            <p:nvPr/>
          </p:nvSpPr>
          <p:spPr>
            <a:xfrm>
              <a:off x="1492952" y="5269667"/>
              <a:ext cx="2122988" cy="841084"/>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Frutiger LT Com 45 Light"/>
                  <a:ea typeface="+mn-ea"/>
                  <a:cs typeface="+mn-cs"/>
                </a:rPr>
                <a:t>Digital Machine Twin</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Frutiger LT Com 45 Light"/>
                  <a:ea typeface="+mn-ea"/>
                  <a:cs typeface="+mn-cs"/>
                </a:rPr>
                <a:t>MCAD/ECAD</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Frutiger LT Com 45 Light"/>
                  <a:ea typeface="+mn-ea"/>
                  <a:cs typeface="+mn-cs"/>
                </a:rPr>
                <a:t>Nameplate</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Frutiger LT Com 45 Light"/>
                  <a:ea typeface="+mn-ea"/>
                  <a:cs typeface="+mn-cs"/>
                </a:rPr>
                <a:t>Safety</a:t>
              </a:r>
            </a:p>
          </p:txBody>
        </p:sp>
        <p:sp>
          <p:nvSpPr>
            <p:cNvPr id="29" name="Rectangle: Single Corner Snipped 28">
              <a:extLst>
                <a:ext uri="{FF2B5EF4-FFF2-40B4-BE49-F238E27FC236}">
                  <a16:creationId xmlns:a16="http://schemas.microsoft.com/office/drawing/2014/main" id="{27B520BC-0F80-DA36-F14E-53FB0E4A9C06}"/>
                </a:ext>
              </a:extLst>
            </p:cNvPr>
            <p:cNvSpPr/>
            <p:nvPr/>
          </p:nvSpPr>
          <p:spPr>
            <a:xfrm>
              <a:off x="1337992" y="2213675"/>
              <a:ext cx="3664834" cy="1099433"/>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utiger LT Com 45 Light"/>
                <a:ea typeface="+mn-ea"/>
                <a:cs typeface="+mn-cs"/>
              </a:endParaRPr>
            </a:p>
          </p:txBody>
        </p:sp>
        <p:sp>
          <p:nvSpPr>
            <p:cNvPr id="30" name="TextBox 29">
              <a:extLst>
                <a:ext uri="{FF2B5EF4-FFF2-40B4-BE49-F238E27FC236}">
                  <a16:creationId xmlns:a16="http://schemas.microsoft.com/office/drawing/2014/main" id="{6F341094-7B6B-4485-F1DD-0C7FF1EC98A1}"/>
                </a:ext>
              </a:extLst>
            </p:cNvPr>
            <p:cNvSpPr txBox="1"/>
            <p:nvPr/>
          </p:nvSpPr>
          <p:spPr>
            <a:xfrm>
              <a:off x="1492952" y="2313057"/>
              <a:ext cx="2207069" cy="95410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Frutiger LT Com 45 Light"/>
                  <a:ea typeface="+mn-ea"/>
                  <a:cs typeface="+mn-cs"/>
                </a:rPr>
                <a:t>Digital Factory Twin</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Frutiger LT Com 45 Light"/>
                  <a:ea typeface="+mn-ea"/>
                  <a:cs typeface="+mn-cs"/>
                </a:rPr>
                <a:t>Material Flow</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Frutiger LT Com 45 Light"/>
                  <a:ea typeface="+mn-ea"/>
                  <a:cs typeface="+mn-cs"/>
                </a:rPr>
                <a:t>Layout Plan</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Frutiger LT Com 45 Light"/>
                  <a:ea typeface="+mn-ea"/>
                  <a:cs typeface="+mn-cs"/>
                </a:rPr>
                <a:t>Documents</a:t>
              </a:r>
              <a:endParaRPr kumimoji="0" lang="en-US" sz="1800" b="0" i="0" u="none" strike="noStrike" kern="1200" cap="none" spc="0" normalizeH="0" baseline="0" noProof="0" dirty="0">
                <a:ln>
                  <a:noFill/>
                </a:ln>
                <a:solidFill>
                  <a:prstClr val="black"/>
                </a:solidFill>
                <a:effectLst/>
                <a:uLnTx/>
                <a:uFillTx/>
                <a:latin typeface="Frutiger LT Com 45 Light"/>
                <a:ea typeface="+mn-ea"/>
                <a:cs typeface="+mn-cs"/>
              </a:endParaRPr>
            </a:p>
          </p:txBody>
        </p:sp>
      </p:grpSp>
      <p:pic>
        <p:nvPicPr>
          <p:cNvPr id="31" name="Content Placeholder 3">
            <a:extLst>
              <a:ext uri="{FF2B5EF4-FFF2-40B4-BE49-F238E27FC236}">
                <a16:creationId xmlns:a16="http://schemas.microsoft.com/office/drawing/2014/main" id="{9A374DB4-2390-F73B-1A5D-31998B2100CC}"/>
              </a:ext>
            </a:extLst>
          </p:cNvPr>
          <p:cNvPicPr>
            <a:picLocks noChangeAspect="1"/>
          </p:cNvPicPr>
          <p:nvPr/>
        </p:nvPicPr>
        <p:blipFill rotWithShape="1">
          <a:blip r:embed="rId9"/>
          <a:srcRect t="-20429" b="65406"/>
          <a:stretch/>
        </p:blipFill>
        <p:spPr>
          <a:xfrm>
            <a:off x="5633040" y="2160679"/>
            <a:ext cx="6079535" cy="2324188"/>
          </a:xfrm>
          <a:prstGeom prst="rect">
            <a:avLst/>
          </a:prstGeom>
        </p:spPr>
      </p:pic>
    </p:spTree>
    <p:extLst>
      <p:ext uri="{BB962C8B-B14F-4D97-AF65-F5344CB8AC3E}">
        <p14:creationId xmlns:p14="http://schemas.microsoft.com/office/powerpoint/2010/main" val="185295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de-DE" dirty="0"/>
              <a:t>What </a:t>
            </a:r>
            <a:r>
              <a:rPr lang="de-DE" dirty="0" err="1"/>
              <a:t>does</a:t>
            </a:r>
            <a:r>
              <a:rPr lang="de-DE" dirty="0"/>
              <a:t>  a </a:t>
            </a:r>
            <a:r>
              <a:rPr lang="de-DE" dirty="0" err="1"/>
              <a:t>company</a:t>
            </a:r>
            <a:r>
              <a:rPr lang="de-DE" dirty="0"/>
              <a:t> </a:t>
            </a:r>
            <a:r>
              <a:rPr lang="de-DE" dirty="0" err="1"/>
              <a:t>need</a:t>
            </a:r>
            <a:r>
              <a:rPr lang="de-DE" dirty="0"/>
              <a:t> </a:t>
            </a:r>
            <a:r>
              <a:rPr lang="de-DE" dirty="0" err="1"/>
              <a:t>to</a:t>
            </a:r>
            <a:r>
              <a:rPr lang="de-DE" dirty="0"/>
              <a:t> fully </a:t>
            </a:r>
            <a:r>
              <a:rPr lang="de-DE" dirty="0" err="1"/>
              <a:t>digitize</a:t>
            </a:r>
            <a:r>
              <a:rPr lang="de-DE" dirty="0"/>
              <a:t> </a:t>
            </a:r>
            <a:r>
              <a:rPr lang="de-DE" dirty="0" err="1"/>
              <a:t>the</a:t>
            </a:r>
            <a:r>
              <a:rPr lang="de-DE" dirty="0"/>
              <a:t> </a:t>
            </a:r>
            <a:r>
              <a:rPr lang="de-DE" dirty="0" err="1"/>
              <a:t>business</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887696"/>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Assess the current state</a:t>
            </a:r>
          </a:p>
          <a:p>
            <a:pPr marL="637200" lvl="1" indent="-180000">
              <a:lnSpc>
                <a:spcPts val="1960"/>
              </a:lnSpc>
              <a:buClr>
                <a:schemeClr val="accent1"/>
              </a:buClr>
              <a:buFont typeface="Wingdings" panose="05000000000000000000" pitchFamily="2" charset="2"/>
              <a:buChar char="§"/>
            </a:pPr>
            <a:r>
              <a:rPr lang="en-US" b="0" i="0" dirty="0">
                <a:effectLst/>
                <a:latin typeface="Söhne"/>
              </a:rPr>
              <a:t>The company needs to assess their current state of digitization and identify the areas that need improvement. This will help the company understand where they need to focus their efforts.</a:t>
            </a:r>
          </a:p>
          <a:p>
            <a:pPr marL="180000" indent="-180000" algn="l">
              <a:lnSpc>
                <a:spcPts val="1960"/>
              </a:lnSpc>
              <a:buClr>
                <a:schemeClr val="accent1"/>
              </a:buClr>
              <a:buFont typeface="Wingdings" panose="05000000000000000000" pitchFamily="2" charset="2"/>
              <a:buChar char="§"/>
            </a:pPr>
            <a:endParaRPr lang="en-US" sz="1800" b="0" i="0" dirty="0">
              <a:effectLst/>
              <a:latin typeface="Söhne"/>
            </a:endParaRPr>
          </a:p>
          <a:p>
            <a:pPr marL="180000" indent="-180000" algn="l">
              <a:lnSpc>
                <a:spcPts val="1960"/>
              </a:lnSpc>
              <a:buClr>
                <a:schemeClr val="accent1"/>
              </a:buClr>
              <a:buFont typeface="Wingdings" panose="05000000000000000000" pitchFamily="2" charset="2"/>
              <a:buChar char="§"/>
            </a:pPr>
            <a:r>
              <a:rPr lang="en-US" sz="1800" b="0" i="0" dirty="0">
                <a:effectLst/>
                <a:latin typeface="Söhne"/>
              </a:rPr>
              <a:t>Develop a digital strategy</a:t>
            </a:r>
          </a:p>
          <a:p>
            <a:pPr marL="637200" lvl="1" indent="-180000">
              <a:lnSpc>
                <a:spcPts val="1960"/>
              </a:lnSpc>
              <a:buClr>
                <a:schemeClr val="accent1"/>
              </a:buClr>
              <a:buFont typeface="Wingdings" panose="05000000000000000000" pitchFamily="2" charset="2"/>
              <a:buChar char="§"/>
            </a:pPr>
            <a:r>
              <a:rPr lang="en-US" b="0" i="0" dirty="0">
                <a:effectLst/>
                <a:latin typeface="Söhne"/>
              </a:rPr>
              <a:t>The company needs to develop a digital strategy that aligns with their business goals. The strategy should identify the key technologies and tools that the company needs to implement to achieve their goals.</a:t>
            </a:r>
          </a:p>
        </p:txBody>
      </p:sp>
    </p:spTree>
    <p:extLst>
      <p:ext uri="{BB962C8B-B14F-4D97-AF65-F5344CB8AC3E}">
        <p14:creationId xmlns:p14="http://schemas.microsoft.com/office/powerpoint/2010/main" val="8352066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20</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that can benefit the most from 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374735"/>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The world of IoT:</a:t>
            </a:r>
          </a:p>
          <a:p>
            <a:pPr marL="637200" lvl="1" indent="-180000">
              <a:lnSpc>
                <a:spcPts val="1960"/>
              </a:lnSpc>
              <a:buClr>
                <a:schemeClr val="accent1"/>
              </a:buClr>
              <a:buFont typeface="Wingdings" panose="05000000000000000000" pitchFamily="2" charset="2"/>
              <a:buChar char="§"/>
            </a:pPr>
            <a:r>
              <a:rPr lang="en-US" dirty="0">
                <a:latin typeface="Söhne"/>
              </a:rPr>
              <a:t>According to a report by </a:t>
            </a:r>
            <a:r>
              <a:rPr lang="en-US" dirty="0">
                <a:hlinkClick r:id="rId6"/>
              </a:rPr>
              <a:t>Statista</a:t>
            </a:r>
            <a:r>
              <a:rPr lang="en-US" dirty="0"/>
              <a:t>, </a:t>
            </a:r>
            <a:r>
              <a:rPr lang="en-US" dirty="0">
                <a:latin typeface="Söhne"/>
              </a:rPr>
              <a:t>IoT technology holds significant potential across industries. The study predicts that there will be around 50 billion IoT devices connected by 2030.</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25812126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that can benefit the most from 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913618"/>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The world of IoT:</a:t>
            </a:r>
          </a:p>
          <a:p>
            <a:pPr marL="637200" lvl="1" indent="-180000">
              <a:lnSpc>
                <a:spcPts val="1960"/>
              </a:lnSpc>
              <a:buClr>
                <a:schemeClr val="accent1"/>
              </a:buClr>
              <a:buFont typeface="Wingdings" panose="05000000000000000000" pitchFamily="2" charset="2"/>
              <a:buChar char="§"/>
            </a:pPr>
            <a:r>
              <a:rPr lang="en-US" dirty="0">
                <a:latin typeface="Söhne"/>
              </a:rPr>
              <a:t>According to a report by </a:t>
            </a:r>
            <a:r>
              <a:rPr lang="en-US" dirty="0">
                <a:hlinkClick r:id="rId6"/>
              </a:rPr>
              <a:t>Statista</a:t>
            </a:r>
            <a:r>
              <a:rPr lang="en-US" dirty="0"/>
              <a:t>, </a:t>
            </a:r>
            <a:r>
              <a:rPr lang="en-US" dirty="0">
                <a:latin typeface="Söhne"/>
              </a:rPr>
              <a:t>IoT technology holds significant potential across industries. The study predicts that there will be around 50 billion IoT devices connected by 2030.</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180000" indent="-180000" algn="l">
              <a:lnSpc>
                <a:spcPts val="1960"/>
              </a:lnSpc>
              <a:buClr>
                <a:schemeClr val="accent1"/>
              </a:buClr>
              <a:buFont typeface="Wingdings" panose="05000000000000000000" pitchFamily="2" charset="2"/>
              <a:buChar char="§"/>
            </a:pPr>
            <a:r>
              <a:rPr lang="en-US" dirty="0">
                <a:latin typeface="Söhne"/>
              </a:rPr>
              <a:t>Agriculture</a:t>
            </a:r>
            <a:r>
              <a:rPr lang="en-US" sz="1800" b="0" i="0" dirty="0">
                <a:effectLst/>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Agriculture industry has welcomed IoT innovations and has become more technology-driven by embracing IoT solutions. </a:t>
            </a:r>
          </a:p>
          <a:p>
            <a:pPr marL="637200" lvl="1" indent="-180000">
              <a:lnSpc>
                <a:spcPts val="1960"/>
              </a:lnSpc>
              <a:buClr>
                <a:schemeClr val="accent1"/>
              </a:buClr>
              <a:buFont typeface="Wingdings" panose="05000000000000000000" pitchFamily="2" charset="2"/>
              <a:buChar char="§"/>
            </a:pPr>
            <a:r>
              <a:rPr lang="en-US" dirty="0">
                <a:latin typeface="Söhne"/>
              </a:rPr>
              <a:t>Smart agriculture is the application of IoT in agriculture, where IoT sensors gather data to help farmers make informed decisions and improve their work.</a:t>
            </a:r>
          </a:p>
          <a:p>
            <a:pPr lvl="1">
              <a:lnSpc>
                <a:spcPts val="1960"/>
              </a:lnSpc>
              <a:buClr>
                <a:schemeClr val="accent1"/>
              </a:buClr>
            </a:pPr>
            <a:endParaRPr lang="en-US" dirty="0">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9191930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that can benefit the most from 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5221942"/>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The world of IoT:</a:t>
            </a:r>
          </a:p>
          <a:p>
            <a:pPr marL="637200" lvl="1" indent="-180000">
              <a:lnSpc>
                <a:spcPts val="1960"/>
              </a:lnSpc>
              <a:buClr>
                <a:schemeClr val="accent1"/>
              </a:buClr>
              <a:buFont typeface="Wingdings" panose="05000000000000000000" pitchFamily="2" charset="2"/>
              <a:buChar char="§"/>
            </a:pPr>
            <a:r>
              <a:rPr lang="en-US" dirty="0">
                <a:latin typeface="Söhne"/>
              </a:rPr>
              <a:t>According to a report by </a:t>
            </a:r>
            <a:r>
              <a:rPr lang="en-US" dirty="0">
                <a:hlinkClick r:id="rId6"/>
              </a:rPr>
              <a:t>Statista</a:t>
            </a:r>
            <a:r>
              <a:rPr lang="en-US" dirty="0"/>
              <a:t>, </a:t>
            </a:r>
            <a:r>
              <a:rPr lang="en-US" dirty="0">
                <a:latin typeface="Söhne"/>
              </a:rPr>
              <a:t>IoT technology holds significant potential across industries. The study predicts that there will be around 50 billion IoT devices connected by 2030.</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180000" indent="-180000" algn="l">
              <a:lnSpc>
                <a:spcPts val="1960"/>
              </a:lnSpc>
              <a:buClr>
                <a:schemeClr val="accent1"/>
              </a:buClr>
              <a:buFont typeface="Wingdings" panose="05000000000000000000" pitchFamily="2" charset="2"/>
              <a:buChar char="§"/>
            </a:pPr>
            <a:r>
              <a:rPr lang="en-US" dirty="0">
                <a:latin typeface="Söhne"/>
              </a:rPr>
              <a:t>Agriculture:</a:t>
            </a:r>
          </a:p>
          <a:p>
            <a:pPr marL="637200" lvl="1" indent="-180000">
              <a:lnSpc>
                <a:spcPts val="1960"/>
              </a:lnSpc>
              <a:buClr>
                <a:schemeClr val="accent1"/>
              </a:buClr>
              <a:buFont typeface="Wingdings" panose="05000000000000000000" pitchFamily="2" charset="2"/>
              <a:buChar char="§"/>
            </a:pPr>
            <a:r>
              <a:rPr lang="en-US" dirty="0">
                <a:latin typeface="Söhne"/>
              </a:rPr>
              <a:t>Agriculture industry has welcomed IoT innovations and has become more technology-driven by embracing IoT solutions. </a:t>
            </a:r>
          </a:p>
          <a:p>
            <a:pPr marL="637200" lvl="1" indent="-180000">
              <a:lnSpc>
                <a:spcPts val="1960"/>
              </a:lnSpc>
              <a:buClr>
                <a:schemeClr val="accent1"/>
              </a:buClr>
              <a:buFont typeface="Wingdings" panose="05000000000000000000" pitchFamily="2" charset="2"/>
              <a:buChar char="§"/>
            </a:pPr>
            <a:r>
              <a:rPr lang="en-US" dirty="0">
                <a:latin typeface="Söhne"/>
              </a:rPr>
              <a:t>Smart agriculture is the application of IoT in agriculture, </a:t>
            </a:r>
            <a:br>
              <a:rPr lang="en-US" dirty="0">
                <a:latin typeface="Söhne"/>
              </a:rPr>
            </a:br>
            <a:r>
              <a:rPr lang="en-US" dirty="0">
                <a:latin typeface="Söhne"/>
              </a:rPr>
              <a:t>where IoT sensors gather data to help farmers make</a:t>
            </a:r>
            <a:br>
              <a:rPr lang="en-US" dirty="0">
                <a:latin typeface="Söhne"/>
              </a:rPr>
            </a:br>
            <a:r>
              <a:rPr lang="en-US" dirty="0">
                <a:latin typeface="Söhne"/>
              </a:rPr>
              <a:t> informed decisions and improve their work.</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IoT in agriculture include agricultural drones for imaging </a:t>
            </a:r>
            <a:br>
              <a:rPr lang="en-US" dirty="0">
                <a:latin typeface="Söhne"/>
              </a:rPr>
            </a:br>
            <a:r>
              <a:rPr lang="en-US" dirty="0">
                <a:latin typeface="Söhne"/>
              </a:rPr>
              <a:t>and mapping farms, and greenhouse automation</a:t>
            </a:r>
            <a:br>
              <a:rPr lang="en-US" dirty="0">
                <a:latin typeface="Söhne"/>
              </a:rPr>
            </a:br>
            <a:r>
              <a:rPr lang="en-US" dirty="0">
                <a:latin typeface="Söhne"/>
              </a:rPr>
              <a:t>for optimizing plant growth.</a:t>
            </a:r>
            <a:br>
              <a:rPr lang="en-US" dirty="0">
                <a:latin typeface="Söhne"/>
              </a:rPr>
            </a:br>
            <a:r>
              <a:rPr lang="en-US" dirty="0">
                <a:latin typeface="Söhne"/>
              </a:rPr>
              <a:t>Soil and water management.</a:t>
            </a:r>
          </a:p>
          <a:p>
            <a:pPr marL="637200" lvl="1" indent="-180000">
              <a:lnSpc>
                <a:spcPts val="1960"/>
              </a:lnSpc>
              <a:buClr>
                <a:schemeClr val="accent1"/>
              </a:buClr>
              <a:buFont typeface="Wingdings" panose="05000000000000000000" pitchFamily="2" charset="2"/>
              <a:buChar char="§"/>
            </a:pPr>
            <a:endParaRPr lang="en-US" dirty="0"/>
          </a:p>
          <a:p>
            <a:pPr marL="637200" lvl="1" indent="-180000">
              <a:lnSpc>
                <a:spcPts val="1960"/>
              </a:lnSpc>
              <a:buClr>
                <a:schemeClr val="accent1"/>
              </a:buClr>
              <a:buFont typeface="Wingdings" panose="05000000000000000000" pitchFamily="2" charset="2"/>
              <a:buChar char="§"/>
            </a:pPr>
            <a:endParaRPr lang="en-US" dirty="0"/>
          </a:p>
          <a:p>
            <a:pPr marL="637200" lvl="1" indent="-180000">
              <a:lnSpc>
                <a:spcPts val="1960"/>
              </a:lnSpc>
              <a:buClr>
                <a:schemeClr val="accent1"/>
              </a:buClr>
              <a:buFont typeface="Wingdings" panose="05000000000000000000" pitchFamily="2" charset="2"/>
              <a:buChar char="§"/>
            </a:pPr>
            <a:endParaRPr lang="en-US" dirty="0"/>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pic>
        <p:nvPicPr>
          <p:cNvPr id="10" name="Picture 9" descr="Diagram&#10;&#10;Description automatically generated">
            <a:extLst>
              <a:ext uri="{FF2B5EF4-FFF2-40B4-BE49-F238E27FC236}">
                <a16:creationId xmlns:a16="http://schemas.microsoft.com/office/drawing/2014/main" id="{BFF48003-7CC9-2E34-5911-2B24C36792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24689" y="3038622"/>
            <a:ext cx="3742006" cy="2784436"/>
          </a:xfrm>
          <a:prstGeom prst="rect">
            <a:avLst/>
          </a:prstGeom>
        </p:spPr>
      </p:pic>
      <p:sp>
        <p:nvSpPr>
          <p:cNvPr id="4" name="TextBox 3">
            <a:extLst>
              <a:ext uri="{FF2B5EF4-FFF2-40B4-BE49-F238E27FC236}">
                <a16:creationId xmlns:a16="http://schemas.microsoft.com/office/drawing/2014/main" id="{01D5556B-1787-EA5F-9565-1EBAAE6D49F8}"/>
              </a:ext>
            </a:extLst>
          </p:cNvPr>
          <p:cNvSpPr txBox="1"/>
          <p:nvPr/>
        </p:nvSpPr>
        <p:spPr>
          <a:xfrm>
            <a:off x="9172135" y="5751899"/>
            <a:ext cx="1448972" cy="465192"/>
          </a:xfrm>
          <a:prstGeom prst="rect">
            <a:avLst/>
          </a:prstGeom>
          <a:noFill/>
        </p:spPr>
        <p:txBody>
          <a:bodyPr wrap="square" lIns="0" tIns="0" rIns="0" bIns="0" rtlCol="0">
            <a:spAutoFit/>
          </a:bodyPr>
          <a:lstStyle/>
          <a:p>
            <a:pPr>
              <a:lnSpc>
                <a:spcPts val="1960"/>
              </a:lnSpc>
              <a:buClr>
                <a:schemeClr val="accent1"/>
              </a:buClr>
            </a:pPr>
            <a:r>
              <a:rPr lang="en-US" sz="500" dirty="0"/>
              <a:t>Source  https://rb.gy/l8szbn</a:t>
            </a:r>
          </a:p>
          <a:p>
            <a:pPr algn="l">
              <a:lnSpc>
                <a:spcPts val="1960"/>
              </a:lnSpc>
              <a:buClr>
                <a:schemeClr val="accent1"/>
              </a:buClr>
            </a:pPr>
            <a:endParaRPr lang="en-US" sz="500" dirty="0"/>
          </a:p>
        </p:txBody>
      </p:sp>
    </p:spTree>
    <p:extLst>
      <p:ext uri="{BB962C8B-B14F-4D97-AF65-F5344CB8AC3E}">
        <p14:creationId xmlns:p14="http://schemas.microsoft.com/office/powerpoint/2010/main" val="13909721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that can benefit the most from 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374735"/>
          </a:xfrm>
          <a:prstGeom prst="rect">
            <a:avLst/>
          </a:prstGeom>
          <a:noFill/>
        </p:spPr>
        <p:txBody>
          <a:bodyPr wrap="square">
            <a:spAutoFit/>
          </a:bodyPr>
          <a:lstStyle/>
          <a:p>
            <a:pPr marL="637200" lvl="1" indent="-180000">
              <a:lnSpc>
                <a:spcPts val="1960"/>
              </a:lnSpc>
              <a:buClr>
                <a:schemeClr val="accent1"/>
              </a:buClr>
              <a:buFont typeface="Wingdings" panose="05000000000000000000" pitchFamily="2" charset="2"/>
              <a:buChar char="§"/>
            </a:pPr>
            <a:endParaRPr lang="en-US" dirty="0">
              <a:latin typeface="Söhne"/>
            </a:endParaRPr>
          </a:p>
          <a:p>
            <a:pPr marL="180000" indent="-180000" algn="l">
              <a:lnSpc>
                <a:spcPts val="1960"/>
              </a:lnSpc>
              <a:buClr>
                <a:schemeClr val="accent1"/>
              </a:buClr>
              <a:buFont typeface="Wingdings" panose="05000000000000000000" pitchFamily="2" charset="2"/>
              <a:buChar char="§"/>
            </a:pPr>
            <a:r>
              <a:rPr lang="en-US" dirty="0">
                <a:latin typeface="Söhne"/>
              </a:rPr>
              <a:t>Energy :</a:t>
            </a:r>
          </a:p>
          <a:p>
            <a:pPr marL="637200" lvl="1" indent="-180000">
              <a:lnSpc>
                <a:spcPts val="1960"/>
              </a:lnSpc>
              <a:buClr>
                <a:schemeClr val="accent1"/>
              </a:buClr>
              <a:buFont typeface="Wingdings" panose="05000000000000000000" pitchFamily="2" charset="2"/>
              <a:buChar char="§"/>
            </a:pPr>
            <a:r>
              <a:rPr lang="en-US" dirty="0">
                <a:latin typeface="Söhne"/>
              </a:rPr>
              <a:t>IoT is transforming the energy sector across its entire value chain, from power generation to transmission and distribution, and changing the way energy companies and their customers interact with each other.</a:t>
            </a: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1376062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that can benefit the most from 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a:ln>
                  <a:noFill/>
                </a:ln>
                <a:solidFill>
                  <a:prstClr val="black"/>
                </a:solidFill>
                <a:effectLst/>
                <a:uLnTx/>
                <a:uFillTx/>
                <a:latin typeface="Frutiger LT Com 45 Light"/>
                <a:ea typeface="+mn-ea"/>
                <a:cs typeface="+mn-cs"/>
              </a:rPr>
              <a:t>© Fraunhofer IAIS</a:t>
            </a: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683060"/>
          </a:xfrm>
          <a:prstGeom prst="rect">
            <a:avLst/>
          </a:prstGeom>
          <a:noFill/>
        </p:spPr>
        <p:txBody>
          <a:bodyPr wrap="square">
            <a:spAutoFit/>
          </a:bodyPr>
          <a:lstStyle/>
          <a:p>
            <a:pPr marL="637200" lvl="1" indent="-180000">
              <a:lnSpc>
                <a:spcPts val="1960"/>
              </a:lnSpc>
              <a:buClr>
                <a:schemeClr val="accent1"/>
              </a:buClr>
              <a:buFont typeface="Wingdings" panose="05000000000000000000" pitchFamily="2" charset="2"/>
              <a:buChar char="§"/>
            </a:pPr>
            <a:endParaRPr lang="en-US" dirty="0">
              <a:latin typeface="Söhne"/>
            </a:endParaRPr>
          </a:p>
          <a:p>
            <a:pPr marL="180000" indent="-180000" algn="l">
              <a:lnSpc>
                <a:spcPts val="1960"/>
              </a:lnSpc>
              <a:buClr>
                <a:schemeClr val="accent1"/>
              </a:buClr>
              <a:buFont typeface="Wingdings" panose="05000000000000000000" pitchFamily="2" charset="2"/>
              <a:buChar char="§"/>
            </a:pPr>
            <a:r>
              <a:rPr lang="en-US" dirty="0">
                <a:latin typeface="Söhne"/>
              </a:rPr>
              <a:t>Energy :</a:t>
            </a:r>
          </a:p>
          <a:p>
            <a:pPr marL="637200" lvl="1" indent="-180000">
              <a:lnSpc>
                <a:spcPts val="1960"/>
              </a:lnSpc>
              <a:buClr>
                <a:schemeClr val="accent1"/>
              </a:buClr>
              <a:buFont typeface="Wingdings" panose="05000000000000000000" pitchFamily="2" charset="2"/>
              <a:buChar char="§"/>
            </a:pPr>
            <a:r>
              <a:rPr lang="en-US" dirty="0">
                <a:latin typeface="Söhne"/>
              </a:rPr>
              <a:t>IoT is transforming the energy sector across its entire value chain, from power generation to transmission and distribution, and changing the way energy companies and their customers interact with each other.</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By implementing IoT technologies in these areas, the energy sector can achieve significant improvements in efficiency, cost-effectiveness, and sustainability.</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Once you have installed sensors on devices creating</a:t>
            </a:r>
          </a:p>
          <a:p>
            <a:pPr lvl="1">
              <a:lnSpc>
                <a:spcPts val="1960"/>
              </a:lnSpc>
              <a:buClr>
                <a:schemeClr val="accent1"/>
              </a:buClr>
            </a:pPr>
            <a:r>
              <a:rPr lang="en-US" dirty="0">
                <a:latin typeface="Söhne"/>
              </a:rPr>
              <a:t>   the Internet of Things, one of the primary uses is</a:t>
            </a:r>
          </a:p>
          <a:p>
            <a:pPr lvl="1">
              <a:lnSpc>
                <a:spcPts val="1960"/>
              </a:lnSpc>
              <a:buClr>
                <a:schemeClr val="accent1"/>
              </a:buClr>
            </a:pPr>
            <a:r>
              <a:rPr lang="en-US" dirty="0">
                <a:latin typeface="Söhne"/>
              </a:rPr>
              <a:t>   in creating a smart </a:t>
            </a:r>
            <a:r>
              <a:rPr lang="en-US" i="1" dirty="0">
                <a:latin typeface="Söhne"/>
              </a:rPr>
              <a:t>lighting system </a:t>
            </a:r>
            <a:r>
              <a:rPr lang="en-US" dirty="0">
                <a:latin typeface="Söhne"/>
              </a:rPr>
              <a:t>for personal </a:t>
            </a:r>
          </a:p>
          <a:p>
            <a:pPr lvl="1">
              <a:lnSpc>
                <a:spcPts val="1960"/>
              </a:lnSpc>
              <a:buClr>
                <a:schemeClr val="accent1"/>
              </a:buClr>
            </a:pPr>
            <a:r>
              <a:rPr lang="en-US" dirty="0">
                <a:latin typeface="Söhne"/>
              </a:rPr>
              <a:t>   usage at your home or a business purpose at</a:t>
            </a:r>
          </a:p>
          <a:p>
            <a:pPr lvl="1">
              <a:lnSpc>
                <a:spcPts val="1960"/>
              </a:lnSpc>
              <a:buClr>
                <a:schemeClr val="accent1"/>
              </a:buClr>
            </a:pPr>
            <a:r>
              <a:rPr lang="en-US" dirty="0">
                <a:latin typeface="Söhne"/>
              </a:rPr>
              <a:t>   office premises.</a:t>
            </a:r>
          </a:p>
          <a:p>
            <a:pPr lvl="1">
              <a:lnSpc>
                <a:spcPts val="1960"/>
              </a:lnSpc>
              <a:buClr>
                <a:schemeClr val="accent1"/>
              </a:buClr>
            </a:pPr>
            <a:endParaRPr lang="en-US" dirty="0">
              <a:latin typeface="Söhne"/>
            </a:endParaRPr>
          </a:p>
        </p:txBody>
      </p:sp>
      <p:pic>
        <p:nvPicPr>
          <p:cNvPr id="4" name="Picture 3" descr="A hand holding a bottle of water in front of a building with windmills&#10;&#10;Description automatically generated with low confidence">
            <a:extLst>
              <a:ext uri="{FF2B5EF4-FFF2-40B4-BE49-F238E27FC236}">
                <a16:creationId xmlns:a16="http://schemas.microsoft.com/office/drawing/2014/main" id="{746839C4-45FB-6898-19A1-B94BD13214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93502" y="3758200"/>
            <a:ext cx="3793896" cy="1955411"/>
          </a:xfrm>
          <a:prstGeom prst="rect">
            <a:avLst/>
          </a:prstGeom>
        </p:spPr>
      </p:pic>
      <p:sp>
        <p:nvSpPr>
          <p:cNvPr id="5" name="TextBox 4">
            <a:extLst>
              <a:ext uri="{FF2B5EF4-FFF2-40B4-BE49-F238E27FC236}">
                <a16:creationId xmlns:a16="http://schemas.microsoft.com/office/drawing/2014/main" id="{9CB1A512-1489-115B-9178-14E4B839F120}"/>
              </a:ext>
            </a:extLst>
          </p:cNvPr>
          <p:cNvSpPr txBox="1"/>
          <p:nvPr/>
        </p:nvSpPr>
        <p:spPr>
          <a:xfrm>
            <a:off x="9312812" y="5713611"/>
            <a:ext cx="1448972" cy="465192"/>
          </a:xfrm>
          <a:prstGeom prst="rect">
            <a:avLst/>
          </a:prstGeom>
          <a:noFill/>
        </p:spPr>
        <p:txBody>
          <a:bodyPr wrap="square" lIns="0" tIns="0" rIns="0" bIns="0" rtlCol="0">
            <a:spAutoFit/>
          </a:bodyPr>
          <a:lstStyle/>
          <a:p>
            <a:pPr>
              <a:lnSpc>
                <a:spcPts val="1960"/>
              </a:lnSpc>
              <a:buClr>
                <a:schemeClr val="accent1"/>
              </a:buClr>
            </a:pPr>
            <a:r>
              <a:rPr lang="en-US" sz="500" dirty="0"/>
              <a:t>Source  https://rb.gy/24opbo</a:t>
            </a:r>
          </a:p>
          <a:p>
            <a:pPr algn="l">
              <a:lnSpc>
                <a:spcPts val="1960"/>
              </a:lnSpc>
              <a:buClr>
                <a:schemeClr val="accent1"/>
              </a:buClr>
            </a:pPr>
            <a:endParaRPr lang="en-US" sz="500" dirty="0"/>
          </a:p>
        </p:txBody>
      </p:sp>
    </p:spTree>
    <p:extLst>
      <p:ext uri="{BB962C8B-B14F-4D97-AF65-F5344CB8AC3E}">
        <p14:creationId xmlns:p14="http://schemas.microsoft.com/office/powerpoint/2010/main" val="39168266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that can benefit the most from 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89176" y="1404436"/>
            <a:ext cx="11226358" cy="2400657"/>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Finance:</a:t>
            </a:r>
          </a:p>
          <a:p>
            <a:pPr marL="637200" lvl="1" indent="-180000">
              <a:lnSpc>
                <a:spcPts val="1960"/>
              </a:lnSpc>
              <a:buClr>
                <a:schemeClr val="accent1"/>
              </a:buClr>
              <a:buFont typeface="Wingdings" panose="05000000000000000000" pitchFamily="2" charset="2"/>
              <a:buChar char="§"/>
            </a:pPr>
            <a:r>
              <a:rPr lang="en-US" dirty="0">
                <a:latin typeface="Söhne"/>
              </a:rPr>
              <a:t>With increasing security measures, financial transactions through IoT-connected devices are becoming commonplace for both banks and customers.</a:t>
            </a:r>
          </a:p>
          <a:p>
            <a:pPr lvl="1">
              <a:lnSpc>
                <a:spcPts val="1960"/>
              </a:lnSpc>
              <a:buClr>
                <a:schemeClr val="accent1"/>
              </a:buCl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Connected devices can help user’s cultivate good financial habits and deal with any spending indulgent behavior.</a:t>
            </a:r>
          </a:p>
          <a:p>
            <a:pPr lvl="1">
              <a:lnSpc>
                <a:spcPts val="1960"/>
              </a:lnSpc>
              <a:buClr>
                <a:schemeClr val="accent1"/>
              </a:buClr>
            </a:pPr>
            <a:r>
              <a:rPr lang="en-US" dirty="0"/>
              <a:t> </a:t>
            </a:r>
          </a:p>
          <a:p>
            <a:pPr algn="l">
              <a:lnSpc>
                <a:spcPts val="1960"/>
              </a:lnSpc>
              <a:buClr>
                <a:schemeClr val="accent1"/>
              </a:buClr>
            </a:pP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38348953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that can benefit the most from 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89176" y="1404436"/>
            <a:ext cx="11226358" cy="4196020"/>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Finance:</a:t>
            </a:r>
          </a:p>
          <a:p>
            <a:pPr marL="637200" lvl="1" indent="-180000">
              <a:lnSpc>
                <a:spcPts val="1960"/>
              </a:lnSpc>
              <a:buClr>
                <a:schemeClr val="accent1"/>
              </a:buClr>
              <a:buFont typeface="Wingdings" panose="05000000000000000000" pitchFamily="2" charset="2"/>
              <a:buChar char="§"/>
            </a:pPr>
            <a:r>
              <a:rPr lang="en-US" dirty="0">
                <a:latin typeface="Söhne"/>
              </a:rPr>
              <a:t>With increasing security measures, financial transactions through IoT-connected devices are becoming commonplace for both banks and customers.</a:t>
            </a:r>
          </a:p>
          <a:p>
            <a:pPr lvl="1">
              <a:lnSpc>
                <a:spcPts val="1960"/>
              </a:lnSpc>
              <a:buClr>
                <a:schemeClr val="accent1"/>
              </a:buCl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Connected devices can help user’s cultivate good financial habits and deal with any spending indulgent behavior.</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It can improve the quality of the banking experience.</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Interactive credit card for customers.</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It has automated business processes for banks.</a:t>
            </a:r>
          </a:p>
          <a:p>
            <a:pPr marL="637200" lvl="1" indent="-180000">
              <a:lnSpc>
                <a:spcPts val="1960"/>
              </a:lnSpc>
              <a:buClr>
                <a:schemeClr val="accent1"/>
              </a:buClr>
              <a:buFont typeface="Wingdings" panose="05000000000000000000" pitchFamily="2" charset="2"/>
              <a:buChar char="§"/>
            </a:pPr>
            <a:endParaRPr lang="en-US" dirty="0">
              <a:latin typeface="Söhne"/>
            </a:endParaRPr>
          </a:p>
          <a:p>
            <a:pPr lvl="1">
              <a:lnSpc>
                <a:spcPts val="1960"/>
              </a:lnSpc>
              <a:buClr>
                <a:schemeClr val="accent1"/>
              </a:buClr>
            </a:pPr>
            <a:r>
              <a:rPr lang="en-US" dirty="0"/>
              <a:t> </a:t>
            </a:r>
          </a:p>
          <a:p>
            <a:pPr algn="l">
              <a:lnSpc>
                <a:spcPts val="1960"/>
              </a:lnSpc>
              <a:buClr>
                <a:schemeClr val="accent1"/>
              </a:buClr>
            </a:pP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pic>
        <p:nvPicPr>
          <p:cNvPr id="4" name="Picture 3" descr="Diagram, engineering drawing&#10;&#10;Description automatically generated">
            <a:extLst>
              <a:ext uri="{FF2B5EF4-FFF2-40B4-BE49-F238E27FC236}">
                <a16:creationId xmlns:a16="http://schemas.microsoft.com/office/drawing/2014/main" id="{A4C7D811-B0D0-38A7-4521-F3C5F657D22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25954" y="3754327"/>
            <a:ext cx="3876870" cy="2055602"/>
          </a:xfrm>
          <a:prstGeom prst="rect">
            <a:avLst/>
          </a:prstGeom>
        </p:spPr>
      </p:pic>
      <p:sp>
        <p:nvSpPr>
          <p:cNvPr id="3" name="TextBox 2">
            <a:extLst>
              <a:ext uri="{FF2B5EF4-FFF2-40B4-BE49-F238E27FC236}">
                <a16:creationId xmlns:a16="http://schemas.microsoft.com/office/drawing/2014/main" id="{3711FB2B-FCB6-CE0D-CC5B-5C950DA958A6}"/>
              </a:ext>
            </a:extLst>
          </p:cNvPr>
          <p:cNvSpPr txBox="1"/>
          <p:nvPr/>
        </p:nvSpPr>
        <p:spPr>
          <a:xfrm>
            <a:off x="9774140" y="5760124"/>
            <a:ext cx="1448972" cy="208711"/>
          </a:xfrm>
          <a:prstGeom prst="rect">
            <a:avLst/>
          </a:prstGeom>
          <a:noFill/>
        </p:spPr>
        <p:txBody>
          <a:bodyPr wrap="square" lIns="0" tIns="0" rIns="0" bIns="0" rtlCol="0">
            <a:spAutoFit/>
          </a:bodyPr>
          <a:lstStyle/>
          <a:p>
            <a:pPr>
              <a:lnSpc>
                <a:spcPts val="1960"/>
              </a:lnSpc>
              <a:buClr>
                <a:schemeClr val="accent1"/>
              </a:buClr>
            </a:pPr>
            <a:r>
              <a:rPr lang="en-US" sz="500" dirty="0"/>
              <a:t>Source  https://rb.gy/l8szbn</a:t>
            </a:r>
          </a:p>
        </p:txBody>
      </p:sp>
    </p:spTree>
    <p:extLst>
      <p:ext uri="{BB962C8B-B14F-4D97-AF65-F5344CB8AC3E}">
        <p14:creationId xmlns:p14="http://schemas.microsoft.com/office/powerpoint/2010/main" val="35489353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that can benefit the most from 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89176" y="1404436"/>
            <a:ext cx="11226358" cy="2185214"/>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Health:</a:t>
            </a:r>
          </a:p>
          <a:p>
            <a:pPr marL="637200" lvl="1" indent="-180000">
              <a:lnSpc>
                <a:spcPts val="1960"/>
              </a:lnSpc>
              <a:buClr>
                <a:schemeClr val="accent1"/>
              </a:buClr>
              <a:buFont typeface="Wingdings" panose="05000000000000000000" pitchFamily="2" charset="2"/>
              <a:buChar char="§"/>
            </a:pPr>
            <a:r>
              <a:rPr lang="en-US" dirty="0">
                <a:latin typeface="Söhne"/>
              </a:rPr>
              <a:t>tracking systems and real-time health systems and is responsible for improving patient treatment, diagnosis, medical and diagnostic equipment maintenance, and remote surgeries. </a:t>
            </a:r>
          </a:p>
          <a:p>
            <a:pPr marL="637200" lvl="1" indent="-180000">
              <a:lnSpc>
                <a:spcPts val="1960"/>
              </a:lnSpc>
              <a:buClr>
                <a:schemeClr val="accent1"/>
              </a:buClr>
              <a:buFont typeface="Wingdings" panose="05000000000000000000" pitchFamily="2" charset="2"/>
              <a:buChar char="§"/>
            </a:pPr>
            <a:r>
              <a:rPr lang="en-US" dirty="0">
                <a:latin typeface="Söhne"/>
              </a:rPr>
              <a:t>Connected Healthcare is necessary for correct decisions, right actions, smart treatment, and thus patient satisfaction.</a:t>
            </a:r>
          </a:p>
          <a:p>
            <a:pPr marL="637200" lvl="1" indent="-180000">
              <a:lnSpc>
                <a:spcPts val="1960"/>
              </a:lnSpc>
              <a:buClr>
                <a:schemeClr val="accent1"/>
              </a:buClr>
              <a:buFont typeface="Wingdings" panose="05000000000000000000" pitchFamily="2" charset="2"/>
              <a:buChar char="§"/>
            </a:pPr>
            <a:endParaRPr lang="en-US" dirty="0">
              <a:latin typeface="Söhne"/>
            </a:endParaRPr>
          </a:p>
          <a:p>
            <a:pPr algn="l">
              <a:lnSpc>
                <a:spcPts val="1960"/>
              </a:lnSpc>
              <a:buClr>
                <a:schemeClr val="accent1"/>
              </a:buClr>
            </a:pP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22709877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28</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that can benefit the most from 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89176" y="1404436"/>
            <a:ext cx="11226358" cy="3426579"/>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Health:</a:t>
            </a:r>
          </a:p>
          <a:p>
            <a:pPr marL="637200" lvl="1" indent="-180000">
              <a:lnSpc>
                <a:spcPts val="1960"/>
              </a:lnSpc>
              <a:buClr>
                <a:schemeClr val="accent1"/>
              </a:buClr>
              <a:buFont typeface="Wingdings" panose="05000000000000000000" pitchFamily="2" charset="2"/>
              <a:buChar char="§"/>
            </a:pPr>
            <a:r>
              <a:rPr lang="en-US" dirty="0">
                <a:latin typeface="Söhne"/>
              </a:rPr>
              <a:t>tracking systems and real-time health systems and is responsible for improving patient treatment, diagnosis, medical and diagnostic equipment maintenance, and remote surgeries. </a:t>
            </a:r>
          </a:p>
          <a:p>
            <a:pPr marL="637200" lvl="1" indent="-180000">
              <a:lnSpc>
                <a:spcPts val="1960"/>
              </a:lnSpc>
              <a:buClr>
                <a:schemeClr val="accent1"/>
              </a:buClr>
              <a:buFont typeface="Wingdings" panose="05000000000000000000" pitchFamily="2" charset="2"/>
              <a:buChar char="§"/>
            </a:pPr>
            <a:r>
              <a:rPr lang="en-US" dirty="0">
                <a:latin typeface="Söhne"/>
              </a:rPr>
              <a:t>Connected Healthcare is necessary for correct decisions, right actions, smart treatment, and thus patient satisfaction.</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IoT devices offer healthcare organizations advantages such as cost reduction for patients, remote patient health monitoring, and shorter hospital stays.</a:t>
            </a:r>
          </a:p>
          <a:p>
            <a:pPr marL="637200" lvl="1" indent="-180000">
              <a:lnSpc>
                <a:spcPts val="1960"/>
              </a:lnSpc>
              <a:buClr>
                <a:schemeClr val="accent1"/>
              </a:buClr>
              <a:buFont typeface="Wingdings" panose="05000000000000000000" pitchFamily="2" charset="2"/>
              <a:buChar char="§"/>
            </a:pPr>
            <a:r>
              <a:rPr lang="en-US" dirty="0">
                <a:latin typeface="Söhne"/>
              </a:rPr>
              <a:t>IoT devices with sensors are used to track real-time</a:t>
            </a:r>
          </a:p>
          <a:p>
            <a:pPr lvl="1">
              <a:lnSpc>
                <a:spcPts val="1960"/>
              </a:lnSpc>
              <a:buClr>
                <a:schemeClr val="accent1"/>
              </a:buClr>
            </a:pPr>
            <a:r>
              <a:rPr lang="en-US" dirty="0">
                <a:latin typeface="Söhne"/>
              </a:rPr>
              <a:t>   locations of medical equipment</a:t>
            </a:r>
          </a:p>
          <a:p>
            <a:pPr marL="637200" lvl="1" indent="-180000">
              <a:lnSpc>
                <a:spcPts val="1960"/>
              </a:lnSpc>
              <a:buClr>
                <a:schemeClr val="accent1"/>
              </a:buClr>
              <a:buFont typeface="Wingdings" panose="05000000000000000000" pitchFamily="2" charset="2"/>
              <a:buChar char="§"/>
            </a:pPr>
            <a:endParaRPr lang="en-US" dirty="0">
              <a:latin typeface="Söhne"/>
            </a:endParaRPr>
          </a:p>
          <a:p>
            <a:pPr algn="l">
              <a:lnSpc>
                <a:spcPts val="1960"/>
              </a:lnSpc>
              <a:buClr>
                <a:schemeClr val="accent1"/>
              </a:buClr>
            </a:pP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pic>
        <p:nvPicPr>
          <p:cNvPr id="2" name="Picture 1" descr="A picture containing person&#10;&#10;Description automatically generated">
            <a:extLst>
              <a:ext uri="{FF2B5EF4-FFF2-40B4-BE49-F238E27FC236}">
                <a16:creationId xmlns:a16="http://schemas.microsoft.com/office/drawing/2014/main" id="{77662A62-BB90-C96D-50E9-5250F49729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62314" y="3656738"/>
            <a:ext cx="3547950" cy="1899999"/>
          </a:xfrm>
          <a:prstGeom prst="rect">
            <a:avLst/>
          </a:prstGeom>
        </p:spPr>
      </p:pic>
      <p:sp>
        <p:nvSpPr>
          <p:cNvPr id="3" name="TextBox 2">
            <a:extLst>
              <a:ext uri="{FF2B5EF4-FFF2-40B4-BE49-F238E27FC236}">
                <a16:creationId xmlns:a16="http://schemas.microsoft.com/office/drawing/2014/main" id="{6D2B2174-91C4-51A7-DFDF-1F77A679C63D}"/>
              </a:ext>
            </a:extLst>
          </p:cNvPr>
          <p:cNvSpPr txBox="1"/>
          <p:nvPr/>
        </p:nvSpPr>
        <p:spPr>
          <a:xfrm>
            <a:off x="9389441" y="5556737"/>
            <a:ext cx="1448972" cy="219484"/>
          </a:xfrm>
          <a:prstGeom prst="rect">
            <a:avLst/>
          </a:prstGeom>
          <a:noFill/>
        </p:spPr>
        <p:txBody>
          <a:bodyPr wrap="square" lIns="0" tIns="0" rIns="0" bIns="0" rtlCol="0">
            <a:spAutoFit/>
          </a:bodyPr>
          <a:lstStyle/>
          <a:p>
            <a:pPr>
              <a:lnSpc>
                <a:spcPts val="1960"/>
              </a:lnSpc>
              <a:buClr>
                <a:schemeClr val="accent1"/>
              </a:buClr>
            </a:pPr>
            <a:r>
              <a:rPr lang="en-US" sz="500" dirty="0"/>
              <a:t>Source  </a:t>
            </a:r>
            <a:r>
              <a:rPr lang="en-US" sz="800" b="0" i="0" dirty="0">
                <a:effectLst/>
                <a:latin typeface="Söhne"/>
              </a:rPr>
              <a:t>https://rb.gy/l8szbn</a:t>
            </a:r>
          </a:p>
        </p:txBody>
      </p:sp>
    </p:spTree>
    <p:extLst>
      <p:ext uri="{BB962C8B-B14F-4D97-AF65-F5344CB8AC3E}">
        <p14:creationId xmlns:p14="http://schemas.microsoft.com/office/powerpoint/2010/main" val="19682340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a:t>
            </a:r>
            <a:r>
              <a:rPr lang="en-US" sz="1400" dirty="0"/>
              <a:t>catching up to do </a:t>
            </a:r>
            <a:r>
              <a:rPr lang="en-US" sz="1600" dirty="0"/>
              <a:t>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89176" y="1404436"/>
            <a:ext cx="11226358" cy="3170099"/>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Construction :</a:t>
            </a:r>
          </a:p>
          <a:p>
            <a:pPr marL="180000" indent="-180000" algn="l">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One of the industries that lag behind in the use of new innovative technological tools is the construction industry.</a:t>
            </a:r>
          </a:p>
          <a:p>
            <a:pPr marL="637200" lvl="1" indent="-180000">
              <a:lnSpc>
                <a:spcPts val="1960"/>
              </a:lnSpc>
              <a:buClr>
                <a:schemeClr val="accent1"/>
              </a:buClr>
              <a:buFont typeface="Wingdings" panose="05000000000000000000" pitchFamily="2" charset="2"/>
              <a:buChar char="§"/>
            </a:pPr>
            <a:r>
              <a:rPr lang="en-US" dirty="0">
                <a:latin typeface="Söhne"/>
              </a:rPr>
              <a:t>Construction companies are facing a shortage of skilled staff due to the industry's growth and increasing labor needs.</a:t>
            </a:r>
          </a:p>
          <a:p>
            <a:pPr marL="637200" lvl="1" indent="-180000">
              <a:lnSpc>
                <a:spcPts val="1960"/>
              </a:lnSpc>
              <a:buClr>
                <a:schemeClr val="accent1"/>
              </a:buClr>
              <a:buFont typeface="Wingdings" panose="05000000000000000000" pitchFamily="2" charset="2"/>
              <a:buChar char="§"/>
            </a:pPr>
            <a:r>
              <a:rPr lang="en-US" dirty="0">
                <a:latin typeface="Söhne"/>
              </a:rPr>
              <a:t>manual operations are still a piler in constriction projects. it can be challenging to automate certain construction processes.</a:t>
            </a:r>
          </a:p>
          <a:p>
            <a:pPr marL="637200" lvl="1" indent="-180000">
              <a:lnSpc>
                <a:spcPts val="1960"/>
              </a:lnSpc>
              <a:buClr>
                <a:schemeClr val="accent1"/>
              </a:buClr>
              <a:buFont typeface="Wingdings" panose="05000000000000000000" pitchFamily="2" charset="2"/>
              <a:buChar char="§"/>
            </a:pPr>
            <a:endParaRPr lang="en-US" dirty="0">
              <a:latin typeface="Söhne"/>
            </a:endParaRPr>
          </a:p>
          <a:p>
            <a:pPr lvl="1">
              <a:lnSpc>
                <a:spcPts val="1960"/>
              </a:lnSpc>
              <a:buClr>
                <a:schemeClr val="accent1"/>
              </a:buClr>
            </a:pPr>
            <a:endParaRPr lang="en-US" dirty="0"/>
          </a:p>
          <a:p>
            <a:pPr algn="l">
              <a:lnSpc>
                <a:spcPts val="1960"/>
              </a:lnSpc>
              <a:buClr>
                <a:schemeClr val="accent1"/>
              </a:buClr>
            </a:pP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2352796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de-DE" dirty="0"/>
              <a:t>What </a:t>
            </a:r>
            <a:r>
              <a:rPr lang="de-DE" dirty="0" err="1"/>
              <a:t>does</a:t>
            </a:r>
            <a:r>
              <a:rPr lang="de-DE" dirty="0"/>
              <a:t>  a </a:t>
            </a:r>
            <a:r>
              <a:rPr lang="de-DE" dirty="0" err="1"/>
              <a:t>company</a:t>
            </a:r>
            <a:r>
              <a:rPr lang="de-DE" dirty="0"/>
              <a:t> </a:t>
            </a:r>
            <a:r>
              <a:rPr lang="de-DE" dirty="0" err="1"/>
              <a:t>need</a:t>
            </a:r>
            <a:r>
              <a:rPr lang="de-DE" dirty="0"/>
              <a:t> </a:t>
            </a:r>
            <a:r>
              <a:rPr lang="de-DE" dirty="0" err="1"/>
              <a:t>to</a:t>
            </a:r>
            <a:r>
              <a:rPr lang="de-DE" dirty="0"/>
              <a:t> fully </a:t>
            </a:r>
            <a:r>
              <a:rPr lang="de-DE" dirty="0" err="1"/>
              <a:t>digitize</a:t>
            </a:r>
            <a:r>
              <a:rPr lang="de-DE" dirty="0"/>
              <a:t> </a:t>
            </a:r>
            <a:r>
              <a:rPr lang="de-DE" dirty="0" err="1"/>
              <a:t>the</a:t>
            </a:r>
            <a:r>
              <a:rPr lang="de-DE" dirty="0"/>
              <a:t> </a:t>
            </a:r>
            <a:r>
              <a:rPr lang="de-DE" dirty="0" err="1"/>
              <a:t>business</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2" name="Rectangle 1">
            <a:extLst>
              <a:ext uri="{FF2B5EF4-FFF2-40B4-BE49-F238E27FC236}">
                <a16:creationId xmlns:a16="http://schemas.microsoft.com/office/drawing/2014/main" id="{58F8CCA7-3ED7-BC82-1283-81920129F892}"/>
              </a:ext>
            </a:extLst>
          </p:cNvPr>
          <p:cNvSpPr/>
          <p:nvPr/>
        </p:nvSpPr>
        <p:spPr>
          <a:xfrm>
            <a:off x="479425" y="2497878"/>
            <a:ext cx="1541566" cy="3331979"/>
          </a:xfrm>
          <a:prstGeom prst="rect">
            <a:avLst/>
          </a:prstGeom>
          <a:solidFill>
            <a:srgbClr val="E5EEF2"/>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marL="180000" indent="-180000" algn="l">
              <a:lnSpc>
                <a:spcPts val="1960"/>
              </a:lnSpc>
              <a:buClr>
                <a:schemeClr val="accent1"/>
              </a:buClr>
              <a:buFont typeface="Wingdings" panose="05000000000000000000" pitchFamily="2" charset="2"/>
              <a:buChar char="§"/>
            </a:pPr>
            <a:endParaRPr lang="en-US" sz="1400" dirty="0">
              <a:solidFill>
                <a:schemeClr val="tx1"/>
              </a:solidFill>
            </a:endParaRPr>
          </a:p>
        </p:txBody>
      </p:sp>
      <p:sp>
        <p:nvSpPr>
          <p:cNvPr id="3" name="TextBox 2">
            <a:extLst>
              <a:ext uri="{FF2B5EF4-FFF2-40B4-BE49-F238E27FC236}">
                <a16:creationId xmlns:a16="http://schemas.microsoft.com/office/drawing/2014/main" id="{431A0414-B60F-58B8-2596-1564F9DE1EF8}"/>
              </a:ext>
            </a:extLst>
          </p:cNvPr>
          <p:cNvSpPr txBox="1"/>
          <p:nvPr/>
        </p:nvSpPr>
        <p:spPr>
          <a:xfrm>
            <a:off x="638240" y="2782226"/>
            <a:ext cx="1382751" cy="237886"/>
          </a:xfrm>
          <a:prstGeom prst="rect">
            <a:avLst/>
          </a:prstGeom>
          <a:noFill/>
        </p:spPr>
        <p:txBody>
          <a:bodyPr wrap="square" lIns="0" tIns="0" rIns="0" bIns="0" rtlCol="0">
            <a:spAutoFit/>
          </a:bodyPr>
          <a:lstStyle/>
          <a:p>
            <a:pPr algn="l">
              <a:lnSpc>
                <a:spcPts val="1960"/>
              </a:lnSpc>
              <a:buClr>
                <a:schemeClr val="accent1"/>
              </a:buClr>
            </a:pPr>
            <a:r>
              <a:rPr lang="en-US" sz="1400" b="1" dirty="0"/>
              <a:t>Digital Services</a:t>
            </a:r>
          </a:p>
        </p:txBody>
      </p:sp>
      <p:sp>
        <p:nvSpPr>
          <p:cNvPr id="4" name="TextBox 3">
            <a:extLst>
              <a:ext uri="{FF2B5EF4-FFF2-40B4-BE49-F238E27FC236}">
                <a16:creationId xmlns:a16="http://schemas.microsoft.com/office/drawing/2014/main" id="{CFBF9145-24C6-7244-DF0D-7E4BC2834E60}"/>
              </a:ext>
            </a:extLst>
          </p:cNvPr>
          <p:cNvSpPr txBox="1"/>
          <p:nvPr/>
        </p:nvSpPr>
        <p:spPr>
          <a:xfrm>
            <a:off x="682212" y="3615097"/>
            <a:ext cx="1132128" cy="237886"/>
          </a:xfrm>
          <a:prstGeom prst="rect">
            <a:avLst/>
          </a:prstGeom>
          <a:noFill/>
        </p:spPr>
        <p:txBody>
          <a:bodyPr wrap="square" lIns="0" tIns="0" rIns="0" bIns="0" rtlCol="0">
            <a:spAutoFit/>
          </a:bodyPr>
          <a:lstStyle/>
          <a:p>
            <a:pPr algn="l">
              <a:lnSpc>
                <a:spcPts val="1960"/>
              </a:lnSpc>
              <a:buClr>
                <a:schemeClr val="accent1"/>
              </a:buClr>
            </a:pPr>
            <a:r>
              <a:rPr lang="en-US" sz="1400" b="1" dirty="0"/>
              <a:t>Digital Twins</a:t>
            </a:r>
          </a:p>
        </p:txBody>
      </p:sp>
      <p:sp>
        <p:nvSpPr>
          <p:cNvPr id="8" name="Rectangle 7">
            <a:extLst>
              <a:ext uri="{FF2B5EF4-FFF2-40B4-BE49-F238E27FC236}">
                <a16:creationId xmlns:a16="http://schemas.microsoft.com/office/drawing/2014/main" id="{50AD6B29-5ACC-C1FE-129B-99FEDAA12A48}"/>
              </a:ext>
            </a:extLst>
          </p:cNvPr>
          <p:cNvSpPr/>
          <p:nvPr/>
        </p:nvSpPr>
        <p:spPr>
          <a:xfrm>
            <a:off x="2480422" y="2502339"/>
            <a:ext cx="6362509" cy="3331979"/>
          </a:xfrm>
          <a:prstGeom prst="rect">
            <a:avLst/>
          </a:prstGeom>
          <a:noFill/>
          <a:ln w="952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marL="180000" indent="-180000" algn="l">
              <a:lnSpc>
                <a:spcPts val="1960"/>
              </a:lnSpc>
              <a:buClr>
                <a:schemeClr val="accent1"/>
              </a:buClr>
              <a:buFont typeface="Wingdings" panose="05000000000000000000" pitchFamily="2" charset="2"/>
              <a:buChar char="§"/>
            </a:pPr>
            <a:endParaRPr lang="en-US" sz="1400" dirty="0">
              <a:solidFill>
                <a:schemeClr val="tx1"/>
              </a:solidFill>
            </a:endParaRPr>
          </a:p>
        </p:txBody>
      </p:sp>
      <p:cxnSp>
        <p:nvCxnSpPr>
          <p:cNvPr id="11" name="Straight Connector 10">
            <a:extLst>
              <a:ext uri="{FF2B5EF4-FFF2-40B4-BE49-F238E27FC236}">
                <a16:creationId xmlns:a16="http://schemas.microsoft.com/office/drawing/2014/main" id="{A4188665-B0E6-C2DF-ECD7-3BFFAA0119BD}"/>
              </a:ext>
            </a:extLst>
          </p:cNvPr>
          <p:cNvCxnSpPr>
            <a:cxnSpLocks/>
          </p:cNvCxnSpPr>
          <p:nvPr/>
        </p:nvCxnSpPr>
        <p:spPr>
          <a:xfrm>
            <a:off x="2466650" y="4986825"/>
            <a:ext cx="6913756" cy="0"/>
          </a:xfrm>
          <a:prstGeom prst="line">
            <a:avLst/>
          </a:prstGeom>
          <a:ln w="9525">
            <a:solidFill>
              <a:schemeClr val="bg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361C99F-DE0D-15CF-71D7-AA6ADBAA93EB}"/>
              </a:ext>
            </a:extLst>
          </p:cNvPr>
          <p:cNvCxnSpPr>
            <a:cxnSpLocks/>
          </p:cNvCxnSpPr>
          <p:nvPr/>
        </p:nvCxnSpPr>
        <p:spPr>
          <a:xfrm>
            <a:off x="2475961" y="3267223"/>
            <a:ext cx="6904445" cy="0"/>
          </a:xfrm>
          <a:prstGeom prst="line">
            <a:avLst/>
          </a:prstGeom>
          <a:ln w="9525">
            <a:solidFill>
              <a:schemeClr val="bg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21" name="Picture 20" descr="Shape&#10;&#10;Description automatically generated with low confidence">
            <a:extLst>
              <a:ext uri="{FF2B5EF4-FFF2-40B4-BE49-F238E27FC236}">
                <a16:creationId xmlns:a16="http://schemas.microsoft.com/office/drawing/2014/main" id="{E3F560E2-6F6C-E16F-1BF1-5038351524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42383" y="5119010"/>
            <a:ext cx="464476" cy="464476"/>
          </a:xfrm>
          <a:prstGeom prst="rect">
            <a:avLst/>
          </a:prstGeom>
        </p:spPr>
      </p:pic>
      <p:pic>
        <p:nvPicPr>
          <p:cNvPr id="23" name="Picture 22" descr="Icon&#10;&#10;Description automatically generated">
            <a:extLst>
              <a:ext uri="{FF2B5EF4-FFF2-40B4-BE49-F238E27FC236}">
                <a16:creationId xmlns:a16="http://schemas.microsoft.com/office/drawing/2014/main" id="{2A07C3C7-4387-5809-F497-AD0B4B3C10D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42883" y="4735414"/>
            <a:ext cx="497344" cy="497344"/>
          </a:xfrm>
          <a:prstGeom prst="rect">
            <a:avLst/>
          </a:prstGeom>
        </p:spPr>
      </p:pic>
      <p:pic>
        <p:nvPicPr>
          <p:cNvPr id="25" name="Picture 24" descr="Shape&#10;&#10;Description automatically generated with low confidence">
            <a:extLst>
              <a:ext uri="{FF2B5EF4-FFF2-40B4-BE49-F238E27FC236}">
                <a16:creationId xmlns:a16="http://schemas.microsoft.com/office/drawing/2014/main" id="{CDEA5A31-70EF-5189-BB9A-962358AB621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00724" y="5104760"/>
            <a:ext cx="497344" cy="497344"/>
          </a:xfrm>
          <a:prstGeom prst="rect">
            <a:avLst/>
          </a:prstGeom>
        </p:spPr>
      </p:pic>
      <p:pic>
        <p:nvPicPr>
          <p:cNvPr id="27" name="Picture 26" descr="Shape, arrow&#10;&#10;Description automatically generated">
            <a:extLst>
              <a:ext uri="{FF2B5EF4-FFF2-40B4-BE49-F238E27FC236}">
                <a16:creationId xmlns:a16="http://schemas.microsoft.com/office/drawing/2014/main" id="{8869AD4B-07ED-65AE-BBAD-84B1D800BEC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653986" y="5048343"/>
            <a:ext cx="675764" cy="675764"/>
          </a:xfrm>
          <a:prstGeom prst="rect">
            <a:avLst/>
          </a:prstGeom>
        </p:spPr>
      </p:pic>
      <p:sp>
        <p:nvSpPr>
          <p:cNvPr id="30" name="TextBox 29">
            <a:extLst>
              <a:ext uri="{FF2B5EF4-FFF2-40B4-BE49-F238E27FC236}">
                <a16:creationId xmlns:a16="http://schemas.microsoft.com/office/drawing/2014/main" id="{C18B8B39-5650-9620-CF1F-69C28B6D5AC7}"/>
              </a:ext>
            </a:extLst>
          </p:cNvPr>
          <p:cNvSpPr txBox="1"/>
          <p:nvPr/>
        </p:nvSpPr>
        <p:spPr>
          <a:xfrm>
            <a:off x="553623" y="5232305"/>
            <a:ext cx="1382751" cy="237886"/>
          </a:xfrm>
          <a:prstGeom prst="rect">
            <a:avLst/>
          </a:prstGeom>
          <a:noFill/>
        </p:spPr>
        <p:txBody>
          <a:bodyPr wrap="square" lIns="0" tIns="0" rIns="0" bIns="0" rtlCol="0">
            <a:spAutoFit/>
          </a:bodyPr>
          <a:lstStyle/>
          <a:p>
            <a:pPr algn="ctr">
              <a:lnSpc>
                <a:spcPts val="1960"/>
              </a:lnSpc>
              <a:buClr>
                <a:schemeClr val="accent1"/>
              </a:buClr>
            </a:pPr>
            <a:r>
              <a:rPr lang="en-US" sz="1400" b="1" dirty="0"/>
              <a:t>Physical Assets</a:t>
            </a:r>
          </a:p>
        </p:txBody>
      </p:sp>
      <p:sp>
        <p:nvSpPr>
          <p:cNvPr id="31" name="TextBox 30">
            <a:extLst>
              <a:ext uri="{FF2B5EF4-FFF2-40B4-BE49-F238E27FC236}">
                <a16:creationId xmlns:a16="http://schemas.microsoft.com/office/drawing/2014/main" id="{F03E5F53-B457-051C-E464-06188CE47D6D}"/>
              </a:ext>
            </a:extLst>
          </p:cNvPr>
          <p:cNvSpPr txBox="1"/>
          <p:nvPr/>
        </p:nvSpPr>
        <p:spPr>
          <a:xfrm>
            <a:off x="4101541" y="5575284"/>
            <a:ext cx="730005" cy="228332"/>
          </a:xfrm>
          <a:prstGeom prst="rect">
            <a:avLst/>
          </a:prstGeom>
          <a:noFill/>
        </p:spPr>
        <p:txBody>
          <a:bodyPr wrap="square" lIns="0" tIns="0" rIns="0" bIns="0" rtlCol="0">
            <a:spAutoFit/>
          </a:bodyPr>
          <a:lstStyle/>
          <a:p>
            <a:pPr algn="l">
              <a:lnSpc>
                <a:spcPts val="1960"/>
              </a:lnSpc>
              <a:buClr>
                <a:schemeClr val="accent1"/>
              </a:buClr>
            </a:pPr>
            <a:r>
              <a:rPr lang="en-US" sz="1100" dirty="0"/>
              <a:t>Machines</a:t>
            </a:r>
          </a:p>
        </p:txBody>
      </p:sp>
      <p:sp>
        <p:nvSpPr>
          <p:cNvPr id="32" name="TextBox 31">
            <a:extLst>
              <a:ext uri="{FF2B5EF4-FFF2-40B4-BE49-F238E27FC236}">
                <a16:creationId xmlns:a16="http://schemas.microsoft.com/office/drawing/2014/main" id="{F5C7E8C8-B33E-EAE2-3EC8-0697FAF5D8D9}"/>
              </a:ext>
            </a:extLst>
          </p:cNvPr>
          <p:cNvSpPr txBox="1"/>
          <p:nvPr/>
        </p:nvSpPr>
        <p:spPr>
          <a:xfrm>
            <a:off x="2628208" y="5197303"/>
            <a:ext cx="730005" cy="228332"/>
          </a:xfrm>
          <a:prstGeom prst="rect">
            <a:avLst/>
          </a:prstGeom>
          <a:noFill/>
        </p:spPr>
        <p:txBody>
          <a:bodyPr wrap="square" lIns="0" tIns="0" rIns="0" bIns="0" rtlCol="0">
            <a:spAutoFit/>
          </a:bodyPr>
          <a:lstStyle/>
          <a:p>
            <a:pPr algn="l">
              <a:lnSpc>
                <a:spcPts val="1960"/>
              </a:lnSpc>
              <a:buClr>
                <a:schemeClr val="accent1"/>
              </a:buClr>
            </a:pPr>
            <a:r>
              <a:rPr lang="en-US" sz="1100" dirty="0"/>
              <a:t>Sensors</a:t>
            </a:r>
          </a:p>
        </p:txBody>
      </p:sp>
      <p:sp>
        <p:nvSpPr>
          <p:cNvPr id="33" name="TextBox 32">
            <a:extLst>
              <a:ext uri="{FF2B5EF4-FFF2-40B4-BE49-F238E27FC236}">
                <a16:creationId xmlns:a16="http://schemas.microsoft.com/office/drawing/2014/main" id="{DB70ACCB-6528-F243-13F0-AE213E1E8AFF}"/>
              </a:ext>
            </a:extLst>
          </p:cNvPr>
          <p:cNvSpPr txBox="1"/>
          <p:nvPr/>
        </p:nvSpPr>
        <p:spPr>
          <a:xfrm>
            <a:off x="5418775" y="5575384"/>
            <a:ext cx="730005" cy="228332"/>
          </a:xfrm>
          <a:prstGeom prst="rect">
            <a:avLst/>
          </a:prstGeom>
          <a:noFill/>
        </p:spPr>
        <p:txBody>
          <a:bodyPr wrap="square" lIns="0" tIns="0" rIns="0" bIns="0" rtlCol="0">
            <a:spAutoFit/>
          </a:bodyPr>
          <a:lstStyle/>
          <a:p>
            <a:pPr algn="l">
              <a:lnSpc>
                <a:spcPts val="1960"/>
              </a:lnSpc>
              <a:buClr>
                <a:schemeClr val="accent1"/>
              </a:buClr>
            </a:pPr>
            <a:r>
              <a:rPr lang="en-US" sz="1100" dirty="0"/>
              <a:t>Buildings</a:t>
            </a:r>
          </a:p>
        </p:txBody>
      </p:sp>
      <p:sp>
        <p:nvSpPr>
          <p:cNvPr id="34" name="TextBox 33">
            <a:extLst>
              <a:ext uri="{FF2B5EF4-FFF2-40B4-BE49-F238E27FC236}">
                <a16:creationId xmlns:a16="http://schemas.microsoft.com/office/drawing/2014/main" id="{777DC10D-09E7-2547-F790-A24D2CD46CB9}"/>
              </a:ext>
            </a:extLst>
          </p:cNvPr>
          <p:cNvSpPr txBox="1"/>
          <p:nvPr/>
        </p:nvSpPr>
        <p:spPr>
          <a:xfrm>
            <a:off x="6743332" y="5572690"/>
            <a:ext cx="730005" cy="228332"/>
          </a:xfrm>
          <a:prstGeom prst="rect">
            <a:avLst/>
          </a:prstGeom>
          <a:noFill/>
        </p:spPr>
        <p:txBody>
          <a:bodyPr wrap="square" lIns="0" tIns="0" rIns="0" bIns="0" rtlCol="0">
            <a:spAutoFit/>
          </a:bodyPr>
          <a:lstStyle/>
          <a:p>
            <a:pPr algn="l">
              <a:lnSpc>
                <a:spcPts val="1960"/>
              </a:lnSpc>
              <a:buClr>
                <a:schemeClr val="accent1"/>
              </a:buClr>
            </a:pPr>
            <a:r>
              <a:rPr lang="en-US" sz="1100" dirty="0"/>
              <a:t>Process</a:t>
            </a:r>
          </a:p>
        </p:txBody>
      </p:sp>
      <p:pic>
        <p:nvPicPr>
          <p:cNvPr id="36" name="Picture 35" descr="Shape&#10;&#10;Description automatically generated with low confidence">
            <a:extLst>
              <a:ext uri="{FF2B5EF4-FFF2-40B4-BE49-F238E27FC236}">
                <a16:creationId xmlns:a16="http://schemas.microsoft.com/office/drawing/2014/main" id="{B66F153E-EDB6-E7A6-7B11-20C55BB1B7C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5566976" y="4271066"/>
            <a:ext cx="474928" cy="474928"/>
          </a:xfrm>
          <a:prstGeom prst="rect">
            <a:avLst/>
          </a:prstGeom>
        </p:spPr>
      </p:pic>
      <p:sp>
        <p:nvSpPr>
          <p:cNvPr id="39" name="TextBox 38">
            <a:extLst>
              <a:ext uri="{FF2B5EF4-FFF2-40B4-BE49-F238E27FC236}">
                <a16:creationId xmlns:a16="http://schemas.microsoft.com/office/drawing/2014/main" id="{5FFBF1A1-388C-94CC-58D0-A43B0F469BC8}"/>
              </a:ext>
            </a:extLst>
          </p:cNvPr>
          <p:cNvSpPr txBox="1"/>
          <p:nvPr/>
        </p:nvSpPr>
        <p:spPr>
          <a:xfrm>
            <a:off x="5397289" y="4729444"/>
            <a:ext cx="975066" cy="228332"/>
          </a:xfrm>
          <a:prstGeom prst="rect">
            <a:avLst/>
          </a:prstGeom>
          <a:noFill/>
        </p:spPr>
        <p:txBody>
          <a:bodyPr wrap="square" lIns="0" tIns="0" rIns="0" bIns="0" rtlCol="0">
            <a:spAutoFit/>
          </a:bodyPr>
          <a:lstStyle/>
          <a:p>
            <a:pPr algn="l">
              <a:lnSpc>
                <a:spcPts val="1960"/>
              </a:lnSpc>
              <a:buClr>
                <a:schemeClr val="accent1"/>
              </a:buClr>
            </a:pPr>
            <a:r>
              <a:rPr lang="en-US" sz="1100" dirty="0"/>
              <a:t>Data Transition</a:t>
            </a:r>
          </a:p>
        </p:txBody>
      </p:sp>
      <p:pic>
        <p:nvPicPr>
          <p:cNvPr id="44" name="Picture 43" descr="Shape&#10;&#10;Description automatically generated with low confidence">
            <a:extLst>
              <a:ext uri="{FF2B5EF4-FFF2-40B4-BE49-F238E27FC236}">
                <a16:creationId xmlns:a16="http://schemas.microsoft.com/office/drawing/2014/main" id="{2CC274F5-1509-E79E-E7AD-4C7676B0133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796483" y="4291476"/>
            <a:ext cx="454518" cy="454518"/>
          </a:xfrm>
          <a:prstGeom prst="rect">
            <a:avLst/>
          </a:prstGeom>
        </p:spPr>
      </p:pic>
      <p:sp>
        <p:nvSpPr>
          <p:cNvPr id="45" name="TextBox 44">
            <a:extLst>
              <a:ext uri="{FF2B5EF4-FFF2-40B4-BE49-F238E27FC236}">
                <a16:creationId xmlns:a16="http://schemas.microsoft.com/office/drawing/2014/main" id="{54203CED-759F-7C22-2E92-8FBF62CB3251}"/>
              </a:ext>
            </a:extLst>
          </p:cNvPr>
          <p:cNvSpPr txBox="1"/>
          <p:nvPr/>
        </p:nvSpPr>
        <p:spPr>
          <a:xfrm>
            <a:off x="6536209" y="4729774"/>
            <a:ext cx="975066" cy="228332"/>
          </a:xfrm>
          <a:prstGeom prst="rect">
            <a:avLst/>
          </a:prstGeom>
          <a:noFill/>
        </p:spPr>
        <p:txBody>
          <a:bodyPr wrap="square" lIns="0" tIns="0" rIns="0" bIns="0" rtlCol="0">
            <a:spAutoFit/>
          </a:bodyPr>
          <a:lstStyle/>
          <a:p>
            <a:pPr algn="l">
              <a:lnSpc>
                <a:spcPts val="1960"/>
              </a:lnSpc>
              <a:buClr>
                <a:schemeClr val="accent1"/>
              </a:buClr>
            </a:pPr>
            <a:r>
              <a:rPr lang="en-US" sz="1100" dirty="0"/>
              <a:t>Data Processing</a:t>
            </a:r>
          </a:p>
        </p:txBody>
      </p:sp>
      <p:cxnSp>
        <p:nvCxnSpPr>
          <p:cNvPr id="46" name="Straight Connector 45">
            <a:extLst>
              <a:ext uri="{FF2B5EF4-FFF2-40B4-BE49-F238E27FC236}">
                <a16:creationId xmlns:a16="http://schemas.microsoft.com/office/drawing/2014/main" id="{C1C0DB15-4C7E-4F50-02E1-67653BEA22E1}"/>
              </a:ext>
            </a:extLst>
          </p:cNvPr>
          <p:cNvCxnSpPr>
            <a:cxnSpLocks/>
          </p:cNvCxnSpPr>
          <p:nvPr/>
        </p:nvCxnSpPr>
        <p:spPr>
          <a:xfrm>
            <a:off x="2480422" y="4175768"/>
            <a:ext cx="6899984" cy="0"/>
          </a:xfrm>
          <a:prstGeom prst="line">
            <a:avLst/>
          </a:prstGeom>
          <a:ln w="9525">
            <a:solidFill>
              <a:schemeClr val="bg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6E1F46A7-175C-4277-8804-0F1BFF582C03}"/>
              </a:ext>
            </a:extLst>
          </p:cNvPr>
          <p:cNvSpPr txBox="1"/>
          <p:nvPr/>
        </p:nvSpPr>
        <p:spPr>
          <a:xfrm>
            <a:off x="702357" y="4421005"/>
            <a:ext cx="1176761" cy="237886"/>
          </a:xfrm>
          <a:prstGeom prst="rect">
            <a:avLst/>
          </a:prstGeom>
          <a:noFill/>
        </p:spPr>
        <p:txBody>
          <a:bodyPr wrap="square" lIns="0" tIns="0" rIns="0" bIns="0" rtlCol="0">
            <a:spAutoFit/>
          </a:bodyPr>
          <a:lstStyle/>
          <a:p>
            <a:pPr algn="l">
              <a:lnSpc>
                <a:spcPts val="1960"/>
              </a:lnSpc>
              <a:buClr>
                <a:schemeClr val="accent1"/>
              </a:buClr>
            </a:pPr>
            <a:r>
              <a:rPr lang="en-US" sz="1400" b="1" dirty="0"/>
              <a:t>Digital Data</a:t>
            </a:r>
          </a:p>
        </p:txBody>
      </p:sp>
      <p:sp>
        <p:nvSpPr>
          <p:cNvPr id="52" name="Rectangle 51">
            <a:extLst>
              <a:ext uri="{FF2B5EF4-FFF2-40B4-BE49-F238E27FC236}">
                <a16:creationId xmlns:a16="http://schemas.microsoft.com/office/drawing/2014/main" id="{D06104FC-DBF3-FBAC-EF33-6E769A7559E6}"/>
              </a:ext>
            </a:extLst>
          </p:cNvPr>
          <p:cNvSpPr/>
          <p:nvPr/>
        </p:nvSpPr>
        <p:spPr>
          <a:xfrm>
            <a:off x="9182303" y="2497878"/>
            <a:ext cx="2405095" cy="3334931"/>
          </a:xfrm>
          <a:prstGeom prst="rect">
            <a:avLst/>
          </a:prstGeom>
          <a:solidFill>
            <a:srgbClr val="E5EEF2"/>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a:lnSpc>
                <a:spcPts val="1960"/>
              </a:lnSpc>
              <a:buClr>
                <a:schemeClr val="accent1"/>
              </a:buClr>
            </a:pPr>
            <a:r>
              <a:rPr lang="en-US" sz="1200" b="1" dirty="0">
                <a:solidFill>
                  <a:schemeClr val="tx1"/>
                </a:solidFill>
              </a:rPr>
              <a:t>Digital Infrastructure</a:t>
            </a:r>
            <a:r>
              <a:rPr lang="en-US" sz="1200" dirty="0">
                <a:solidFill>
                  <a:schemeClr val="tx1"/>
                </a:solidFill>
              </a:rPr>
              <a:t>: This includes hardware such as servers, computers, and networking equipment, as well as software such as operating systems, databases, and productivity tools.</a:t>
            </a:r>
          </a:p>
          <a:p>
            <a:pPr algn="ctr">
              <a:lnSpc>
                <a:spcPts val="1960"/>
              </a:lnSpc>
              <a:buClr>
                <a:schemeClr val="accent1"/>
              </a:buClr>
            </a:pPr>
            <a:r>
              <a:rPr lang="en-US" sz="1200" b="1" dirty="0">
                <a:solidFill>
                  <a:schemeClr val="tx1"/>
                </a:solidFill>
              </a:rPr>
              <a:t>Digital Culture</a:t>
            </a:r>
            <a:r>
              <a:rPr lang="en-US" sz="1200" dirty="0">
                <a:solidFill>
                  <a:schemeClr val="tx1"/>
                </a:solidFill>
              </a:rPr>
              <a:t>: This involves training/hiring employees on new technologies and providing them with the resources they need to succeed. </a:t>
            </a:r>
          </a:p>
        </p:txBody>
      </p:sp>
      <p:pic>
        <p:nvPicPr>
          <p:cNvPr id="54" name="Picture 53" descr="Shape&#10;&#10;Description automatically generated with low confidence">
            <a:extLst>
              <a:ext uri="{FF2B5EF4-FFF2-40B4-BE49-F238E27FC236}">
                <a16:creationId xmlns:a16="http://schemas.microsoft.com/office/drawing/2014/main" id="{A3311DA2-F36B-FDC1-86C3-E1D96A70ADF3}"/>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402185" y="4224065"/>
            <a:ext cx="559508" cy="559508"/>
          </a:xfrm>
          <a:prstGeom prst="rect">
            <a:avLst/>
          </a:prstGeom>
        </p:spPr>
      </p:pic>
      <p:pic>
        <p:nvPicPr>
          <p:cNvPr id="56" name="Picture 55" descr="Shape&#10;&#10;Description automatically generated with low confidence">
            <a:extLst>
              <a:ext uri="{FF2B5EF4-FFF2-40B4-BE49-F238E27FC236}">
                <a16:creationId xmlns:a16="http://schemas.microsoft.com/office/drawing/2014/main" id="{40308F5F-A5DD-3B20-C711-7CDDB5D62626}"/>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flipH="1">
            <a:off x="3411349" y="4291276"/>
            <a:ext cx="497344" cy="497344"/>
          </a:xfrm>
          <a:prstGeom prst="rect">
            <a:avLst/>
          </a:prstGeom>
        </p:spPr>
      </p:pic>
      <p:sp>
        <p:nvSpPr>
          <p:cNvPr id="57" name="TextBox 56">
            <a:extLst>
              <a:ext uri="{FF2B5EF4-FFF2-40B4-BE49-F238E27FC236}">
                <a16:creationId xmlns:a16="http://schemas.microsoft.com/office/drawing/2014/main" id="{F6C66A67-32E1-03F3-1A19-8983B2CE6104}"/>
              </a:ext>
            </a:extLst>
          </p:cNvPr>
          <p:cNvSpPr txBox="1"/>
          <p:nvPr/>
        </p:nvSpPr>
        <p:spPr>
          <a:xfrm>
            <a:off x="3332807" y="4738853"/>
            <a:ext cx="730005" cy="228332"/>
          </a:xfrm>
          <a:prstGeom prst="rect">
            <a:avLst/>
          </a:prstGeom>
          <a:noFill/>
        </p:spPr>
        <p:txBody>
          <a:bodyPr wrap="square" lIns="0" tIns="0" rIns="0" bIns="0" rtlCol="0">
            <a:spAutoFit/>
          </a:bodyPr>
          <a:lstStyle/>
          <a:p>
            <a:pPr algn="l">
              <a:lnSpc>
                <a:spcPts val="1960"/>
              </a:lnSpc>
              <a:buClr>
                <a:schemeClr val="accent1"/>
              </a:buClr>
            </a:pPr>
            <a:r>
              <a:rPr lang="en-US" sz="1100" dirty="0"/>
              <a:t>Status Data</a:t>
            </a:r>
          </a:p>
        </p:txBody>
      </p:sp>
      <p:sp>
        <p:nvSpPr>
          <p:cNvPr id="58" name="TextBox 57">
            <a:extLst>
              <a:ext uri="{FF2B5EF4-FFF2-40B4-BE49-F238E27FC236}">
                <a16:creationId xmlns:a16="http://schemas.microsoft.com/office/drawing/2014/main" id="{606BD0B6-25E8-524E-BD63-688A113D8920}"/>
              </a:ext>
            </a:extLst>
          </p:cNvPr>
          <p:cNvSpPr txBox="1"/>
          <p:nvPr/>
        </p:nvSpPr>
        <p:spPr>
          <a:xfrm>
            <a:off x="4349089" y="4738004"/>
            <a:ext cx="799249" cy="228332"/>
          </a:xfrm>
          <a:prstGeom prst="rect">
            <a:avLst/>
          </a:prstGeom>
          <a:noFill/>
        </p:spPr>
        <p:txBody>
          <a:bodyPr wrap="square" lIns="0" tIns="0" rIns="0" bIns="0" rtlCol="0">
            <a:spAutoFit/>
          </a:bodyPr>
          <a:lstStyle/>
          <a:p>
            <a:pPr algn="l">
              <a:lnSpc>
                <a:spcPts val="1960"/>
              </a:lnSpc>
              <a:buClr>
                <a:schemeClr val="accent1"/>
              </a:buClr>
            </a:pPr>
            <a:r>
              <a:rPr lang="en-US" sz="1100" dirty="0"/>
              <a:t>Process Data</a:t>
            </a:r>
          </a:p>
        </p:txBody>
      </p:sp>
      <p:pic>
        <p:nvPicPr>
          <p:cNvPr id="60" name="Picture 59" descr="Shape&#10;&#10;Description automatically generated with low confidence">
            <a:extLst>
              <a:ext uri="{FF2B5EF4-FFF2-40B4-BE49-F238E27FC236}">
                <a16:creationId xmlns:a16="http://schemas.microsoft.com/office/drawing/2014/main" id="{8EA1800F-E93F-8078-ACC4-72D168CA2EB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920366" y="4250186"/>
            <a:ext cx="559508" cy="559508"/>
          </a:xfrm>
          <a:prstGeom prst="rect">
            <a:avLst/>
          </a:prstGeom>
        </p:spPr>
      </p:pic>
      <p:sp>
        <p:nvSpPr>
          <p:cNvPr id="61" name="TextBox 60">
            <a:extLst>
              <a:ext uri="{FF2B5EF4-FFF2-40B4-BE49-F238E27FC236}">
                <a16:creationId xmlns:a16="http://schemas.microsoft.com/office/drawing/2014/main" id="{0CEE3EBA-863A-24FF-240A-B5900C89E593}"/>
              </a:ext>
            </a:extLst>
          </p:cNvPr>
          <p:cNvSpPr txBox="1"/>
          <p:nvPr/>
        </p:nvSpPr>
        <p:spPr>
          <a:xfrm>
            <a:off x="7724335" y="4726753"/>
            <a:ext cx="975066" cy="228332"/>
          </a:xfrm>
          <a:prstGeom prst="rect">
            <a:avLst/>
          </a:prstGeom>
          <a:noFill/>
        </p:spPr>
        <p:txBody>
          <a:bodyPr wrap="square" lIns="0" tIns="0" rIns="0" bIns="0" rtlCol="0">
            <a:spAutoFit/>
          </a:bodyPr>
          <a:lstStyle/>
          <a:p>
            <a:pPr algn="l">
              <a:lnSpc>
                <a:spcPts val="1960"/>
              </a:lnSpc>
              <a:buClr>
                <a:schemeClr val="accent1"/>
              </a:buClr>
            </a:pPr>
            <a:r>
              <a:rPr lang="en-US" sz="1100" dirty="0"/>
              <a:t>Data Integration</a:t>
            </a:r>
          </a:p>
        </p:txBody>
      </p:sp>
      <p:pic>
        <p:nvPicPr>
          <p:cNvPr id="63" name="Picture 62" descr="Logo&#10;&#10;Description automatically generated with medium confidence">
            <a:extLst>
              <a:ext uri="{FF2B5EF4-FFF2-40B4-BE49-F238E27FC236}">
                <a16:creationId xmlns:a16="http://schemas.microsoft.com/office/drawing/2014/main" id="{CDD9124E-A3B6-0BC7-5CA8-61DAE7DF645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694120" y="3352151"/>
            <a:ext cx="680370" cy="588635"/>
          </a:xfrm>
          <a:prstGeom prst="rect">
            <a:avLst/>
          </a:prstGeom>
        </p:spPr>
      </p:pic>
      <p:sp>
        <p:nvSpPr>
          <p:cNvPr id="64" name="TextBox 63">
            <a:extLst>
              <a:ext uri="{FF2B5EF4-FFF2-40B4-BE49-F238E27FC236}">
                <a16:creationId xmlns:a16="http://schemas.microsoft.com/office/drawing/2014/main" id="{7CF3C426-04A8-1E77-FF17-65F013E81FB8}"/>
              </a:ext>
            </a:extLst>
          </p:cNvPr>
          <p:cNvSpPr txBox="1"/>
          <p:nvPr/>
        </p:nvSpPr>
        <p:spPr>
          <a:xfrm>
            <a:off x="2920376" y="3892712"/>
            <a:ext cx="336169" cy="228332"/>
          </a:xfrm>
          <a:prstGeom prst="rect">
            <a:avLst/>
          </a:prstGeom>
          <a:noFill/>
        </p:spPr>
        <p:txBody>
          <a:bodyPr wrap="square" lIns="0" tIns="0" rIns="0" bIns="0" rtlCol="0">
            <a:spAutoFit/>
          </a:bodyPr>
          <a:lstStyle/>
          <a:p>
            <a:pPr algn="l">
              <a:lnSpc>
                <a:spcPts val="1960"/>
              </a:lnSpc>
              <a:buClr>
                <a:schemeClr val="accent1"/>
              </a:buClr>
            </a:pPr>
            <a:r>
              <a:rPr lang="en-US" sz="1100" dirty="0"/>
              <a:t>Data</a:t>
            </a:r>
          </a:p>
        </p:txBody>
      </p:sp>
      <p:pic>
        <p:nvPicPr>
          <p:cNvPr id="66" name="Picture 65" descr="Shape&#10;&#10;Description automatically generated with low confidence">
            <a:extLst>
              <a:ext uri="{FF2B5EF4-FFF2-40B4-BE49-F238E27FC236}">
                <a16:creationId xmlns:a16="http://schemas.microsoft.com/office/drawing/2014/main" id="{5AEEFEBE-3119-A07A-9CBE-731BB2C07BF2}"/>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432614" y="3304171"/>
            <a:ext cx="680370" cy="680370"/>
          </a:xfrm>
          <a:prstGeom prst="rect">
            <a:avLst/>
          </a:prstGeom>
        </p:spPr>
      </p:pic>
      <p:sp>
        <p:nvSpPr>
          <p:cNvPr id="67" name="TextBox 66">
            <a:extLst>
              <a:ext uri="{FF2B5EF4-FFF2-40B4-BE49-F238E27FC236}">
                <a16:creationId xmlns:a16="http://schemas.microsoft.com/office/drawing/2014/main" id="{5DF4446D-51F9-89EB-5AB1-0479822371FA}"/>
              </a:ext>
            </a:extLst>
          </p:cNvPr>
          <p:cNvSpPr txBox="1"/>
          <p:nvPr/>
        </p:nvSpPr>
        <p:spPr>
          <a:xfrm>
            <a:off x="6477644" y="3907322"/>
            <a:ext cx="614854" cy="228332"/>
          </a:xfrm>
          <a:prstGeom prst="rect">
            <a:avLst/>
          </a:prstGeom>
          <a:noFill/>
        </p:spPr>
        <p:txBody>
          <a:bodyPr wrap="square" lIns="0" tIns="0" rIns="0" bIns="0" rtlCol="0">
            <a:spAutoFit/>
          </a:bodyPr>
          <a:lstStyle/>
          <a:p>
            <a:pPr algn="l">
              <a:lnSpc>
                <a:spcPts val="1960"/>
              </a:lnSpc>
              <a:buClr>
                <a:schemeClr val="accent1"/>
              </a:buClr>
            </a:pPr>
            <a:r>
              <a:rPr lang="en-US" sz="1100" dirty="0"/>
              <a:t>Standards</a:t>
            </a:r>
          </a:p>
        </p:txBody>
      </p:sp>
      <p:pic>
        <p:nvPicPr>
          <p:cNvPr id="69" name="Picture 68" descr="Shape&#10;&#10;Description automatically generated with low confidence">
            <a:extLst>
              <a:ext uri="{FF2B5EF4-FFF2-40B4-BE49-F238E27FC236}">
                <a16:creationId xmlns:a16="http://schemas.microsoft.com/office/drawing/2014/main" id="{94F10BA9-44A8-A633-F3AD-EC5A88BDE98D}"/>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46987" y="3402678"/>
            <a:ext cx="555601" cy="555601"/>
          </a:xfrm>
          <a:prstGeom prst="rect">
            <a:avLst/>
          </a:prstGeom>
        </p:spPr>
      </p:pic>
      <p:sp>
        <p:nvSpPr>
          <p:cNvPr id="70" name="TextBox 69">
            <a:extLst>
              <a:ext uri="{FF2B5EF4-FFF2-40B4-BE49-F238E27FC236}">
                <a16:creationId xmlns:a16="http://schemas.microsoft.com/office/drawing/2014/main" id="{92334FAB-A15D-D380-68A1-1A3830F24A8E}"/>
              </a:ext>
            </a:extLst>
          </p:cNvPr>
          <p:cNvSpPr txBox="1"/>
          <p:nvPr/>
        </p:nvSpPr>
        <p:spPr>
          <a:xfrm>
            <a:off x="5127689" y="3917029"/>
            <a:ext cx="775177" cy="228332"/>
          </a:xfrm>
          <a:prstGeom prst="rect">
            <a:avLst/>
          </a:prstGeom>
          <a:noFill/>
        </p:spPr>
        <p:txBody>
          <a:bodyPr wrap="square" lIns="0" tIns="0" rIns="0" bIns="0" rtlCol="0">
            <a:spAutoFit/>
          </a:bodyPr>
          <a:lstStyle/>
          <a:p>
            <a:pPr algn="l">
              <a:lnSpc>
                <a:spcPts val="1960"/>
              </a:lnSpc>
              <a:buClr>
                <a:schemeClr val="accent1"/>
              </a:buClr>
            </a:pPr>
            <a:r>
              <a:rPr lang="en-US" sz="1100" dirty="0"/>
              <a:t>Data Models</a:t>
            </a:r>
          </a:p>
        </p:txBody>
      </p:sp>
      <p:pic>
        <p:nvPicPr>
          <p:cNvPr id="72" name="Picture 71" descr="Shape&#10;&#10;Description automatically generated with low confidence">
            <a:extLst>
              <a:ext uri="{FF2B5EF4-FFF2-40B4-BE49-F238E27FC236}">
                <a16:creationId xmlns:a16="http://schemas.microsoft.com/office/drawing/2014/main" id="{E9790C4B-9F3E-5737-61C6-9D3D2876C588}"/>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743010" y="3365917"/>
            <a:ext cx="521383" cy="521383"/>
          </a:xfrm>
          <a:prstGeom prst="rect">
            <a:avLst/>
          </a:prstGeom>
        </p:spPr>
      </p:pic>
      <p:sp>
        <p:nvSpPr>
          <p:cNvPr id="73" name="TextBox 72">
            <a:extLst>
              <a:ext uri="{FF2B5EF4-FFF2-40B4-BE49-F238E27FC236}">
                <a16:creationId xmlns:a16="http://schemas.microsoft.com/office/drawing/2014/main" id="{F6414248-0CC9-20E4-918C-56DCA372E4B0}"/>
              </a:ext>
            </a:extLst>
          </p:cNvPr>
          <p:cNvSpPr txBox="1"/>
          <p:nvPr/>
        </p:nvSpPr>
        <p:spPr>
          <a:xfrm>
            <a:off x="7457017" y="3896574"/>
            <a:ext cx="1466189" cy="228332"/>
          </a:xfrm>
          <a:prstGeom prst="rect">
            <a:avLst/>
          </a:prstGeom>
          <a:noFill/>
        </p:spPr>
        <p:txBody>
          <a:bodyPr wrap="square" lIns="0" tIns="0" rIns="0" bIns="0" rtlCol="0">
            <a:spAutoFit/>
          </a:bodyPr>
          <a:lstStyle/>
          <a:p>
            <a:pPr algn="l">
              <a:lnSpc>
                <a:spcPts val="1960"/>
              </a:lnSpc>
              <a:buClr>
                <a:schemeClr val="accent1"/>
              </a:buClr>
            </a:pPr>
            <a:r>
              <a:rPr lang="en-US" sz="1100" dirty="0"/>
              <a:t>Data Modelling Tools</a:t>
            </a:r>
          </a:p>
        </p:txBody>
      </p:sp>
      <p:pic>
        <p:nvPicPr>
          <p:cNvPr id="77" name="Picture 76" descr="Shape&#10;&#10;Description automatically generated with low confidence">
            <a:extLst>
              <a:ext uri="{FF2B5EF4-FFF2-40B4-BE49-F238E27FC236}">
                <a16:creationId xmlns:a16="http://schemas.microsoft.com/office/drawing/2014/main" id="{C9DF7113-7108-26F9-7FD9-E7327767C46D}"/>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928617" y="3357209"/>
            <a:ext cx="602825" cy="602825"/>
          </a:xfrm>
          <a:prstGeom prst="rect">
            <a:avLst/>
          </a:prstGeom>
        </p:spPr>
      </p:pic>
      <p:sp>
        <p:nvSpPr>
          <p:cNvPr id="78" name="TextBox 77">
            <a:extLst>
              <a:ext uri="{FF2B5EF4-FFF2-40B4-BE49-F238E27FC236}">
                <a16:creationId xmlns:a16="http://schemas.microsoft.com/office/drawing/2014/main" id="{928CF408-2DD3-6568-62B7-12FA054CAB2F}"/>
              </a:ext>
            </a:extLst>
          </p:cNvPr>
          <p:cNvSpPr txBox="1"/>
          <p:nvPr/>
        </p:nvSpPr>
        <p:spPr>
          <a:xfrm>
            <a:off x="3918785" y="3912118"/>
            <a:ext cx="753838" cy="228332"/>
          </a:xfrm>
          <a:prstGeom prst="rect">
            <a:avLst/>
          </a:prstGeom>
          <a:noFill/>
        </p:spPr>
        <p:txBody>
          <a:bodyPr wrap="square" lIns="0" tIns="0" rIns="0" bIns="0" rtlCol="0">
            <a:spAutoFit/>
          </a:bodyPr>
          <a:lstStyle/>
          <a:p>
            <a:pPr algn="l">
              <a:lnSpc>
                <a:spcPts val="1960"/>
              </a:lnSpc>
              <a:buClr>
                <a:schemeClr val="accent1"/>
              </a:buClr>
            </a:pPr>
            <a:r>
              <a:rPr lang="en-US" sz="1100" dirty="0"/>
              <a:t>Information</a:t>
            </a:r>
          </a:p>
        </p:txBody>
      </p:sp>
      <p:pic>
        <p:nvPicPr>
          <p:cNvPr id="80" name="Picture 79" descr="Shape&#10;&#10;Description automatically generated with low confidence">
            <a:extLst>
              <a:ext uri="{FF2B5EF4-FFF2-40B4-BE49-F238E27FC236}">
                <a16:creationId xmlns:a16="http://schemas.microsoft.com/office/drawing/2014/main" id="{D19C225B-2BC2-ACC4-A04F-D9AB76296BA1}"/>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579221" y="2556424"/>
            <a:ext cx="540356" cy="540356"/>
          </a:xfrm>
          <a:prstGeom prst="rect">
            <a:avLst/>
          </a:prstGeom>
        </p:spPr>
      </p:pic>
      <p:pic>
        <p:nvPicPr>
          <p:cNvPr id="82" name="Picture 81" descr="Shape&#10;&#10;Description automatically generated with low confidence">
            <a:extLst>
              <a:ext uri="{FF2B5EF4-FFF2-40B4-BE49-F238E27FC236}">
                <a16:creationId xmlns:a16="http://schemas.microsoft.com/office/drawing/2014/main" id="{149F4608-402E-9779-434D-E7C408C9D32A}"/>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4772733" y="2545906"/>
            <a:ext cx="528927" cy="528927"/>
          </a:xfrm>
          <a:prstGeom prst="rect">
            <a:avLst/>
          </a:prstGeom>
        </p:spPr>
      </p:pic>
      <p:pic>
        <p:nvPicPr>
          <p:cNvPr id="86" name="Picture 85" descr="Icon&#10;&#10;Description automatically generated">
            <a:extLst>
              <a:ext uri="{FF2B5EF4-FFF2-40B4-BE49-F238E27FC236}">
                <a16:creationId xmlns:a16="http://schemas.microsoft.com/office/drawing/2014/main" id="{2A046F55-31A6-2D04-339C-C3F916D7DBAB}"/>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5845308" y="2556423"/>
            <a:ext cx="540357" cy="540357"/>
          </a:xfrm>
          <a:prstGeom prst="rect">
            <a:avLst/>
          </a:prstGeom>
        </p:spPr>
      </p:pic>
      <p:pic>
        <p:nvPicPr>
          <p:cNvPr id="90" name="Picture 89" descr="Icon&#10;&#10;Description automatically generated">
            <a:extLst>
              <a:ext uri="{FF2B5EF4-FFF2-40B4-BE49-F238E27FC236}">
                <a16:creationId xmlns:a16="http://schemas.microsoft.com/office/drawing/2014/main" id="{5781B997-2B2E-240A-AC06-8FE74E70E305}"/>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flipH="1">
            <a:off x="7222159" y="2545906"/>
            <a:ext cx="612013" cy="582764"/>
          </a:xfrm>
          <a:prstGeom prst="rect">
            <a:avLst/>
          </a:prstGeom>
        </p:spPr>
      </p:pic>
      <p:sp>
        <p:nvSpPr>
          <p:cNvPr id="93" name="TextBox 92">
            <a:extLst>
              <a:ext uri="{FF2B5EF4-FFF2-40B4-BE49-F238E27FC236}">
                <a16:creationId xmlns:a16="http://schemas.microsoft.com/office/drawing/2014/main" id="{CE318BC4-BD5E-FB5D-E908-6AC8F303F616}"/>
              </a:ext>
            </a:extLst>
          </p:cNvPr>
          <p:cNvSpPr txBox="1"/>
          <p:nvPr/>
        </p:nvSpPr>
        <p:spPr>
          <a:xfrm flipH="1">
            <a:off x="3494559" y="3020668"/>
            <a:ext cx="764420" cy="228332"/>
          </a:xfrm>
          <a:prstGeom prst="rect">
            <a:avLst/>
          </a:prstGeom>
          <a:noFill/>
        </p:spPr>
        <p:txBody>
          <a:bodyPr wrap="square" lIns="0" tIns="0" rIns="0" bIns="0" rtlCol="0">
            <a:spAutoFit/>
          </a:bodyPr>
          <a:lstStyle/>
          <a:p>
            <a:pPr algn="l">
              <a:lnSpc>
                <a:spcPts val="1960"/>
              </a:lnSpc>
              <a:buClr>
                <a:schemeClr val="accent1"/>
              </a:buClr>
            </a:pPr>
            <a:r>
              <a:rPr lang="en-US" sz="1100" dirty="0"/>
              <a:t>Monitoring</a:t>
            </a:r>
          </a:p>
        </p:txBody>
      </p:sp>
      <p:sp>
        <p:nvSpPr>
          <p:cNvPr id="94" name="TextBox 93">
            <a:extLst>
              <a:ext uri="{FF2B5EF4-FFF2-40B4-BE49-F238E27FC236}">
                <a16:creationId xmlns:a16="http://schemas.microsoft.com/office/drawing/2014/main" id="{A55AF326-DD7D-652B-F7BC-B3ACF3E77F8E}"/>
              </a:ext>
            </a:extLst>
          </p:cNvPr>
          <p:cNvSpPr txBox="1"/>
          <p:nvPr/>
        </p:nvSpPr>
        <p:spPr>
          <a:xfrm flipH="1">
            <a:off x="4687415" y="3021914"/>
            <a:ext cx="764420" cy="228332"/>
          </a:xfrm>
          <a:prstGeom prst="rect">
            <a:avLst/>
          </a:prstGeom>
          <a:noFill/>
        </p:spPr>
        <p:txBody>
          <a:bodyPr wrap="square" lIns="0" tIns="0" rIns="0" bIns="0" rtlCol="0">
            <a:spAutoFit/>
          </a:bodyPr>
          <a:lstStyle/>
          <a:p>
            <a:pPr algn="l">
              <a:lnSpc>
                <a:spcPts val="1960"/>
              </a:lnSpc>
              <a:buClr>
                <a:schemeClr val="accent1"/>
              </a:buClr>
            </a:pPr>
            <a:r>
              <a:rPr lang="en-US" sz="1100" dirty="0"/>
              <a:t>Visualization</a:t>
            </a:r>
          </a:p>
        </p:txBody>
      </p:sp>
      <p:sp>
        <p:nvSpPr>
          <p:cNvPr id="95" name="TextBox 94">
            <a:extLst>
              <a:ext uri="{FF2B5EF4-FFF2-40B4-BE49-F238E27FC236}">
                <a16:creationId xmlns:a16="http://schemas.microsoft.com/office/drawing/2014/main" id="{17DE5913-B523-E37E-542A-A2CE5B4B1C83}"/>
              </a:ext>
            </a:extLst>
          </p:cNvPr>
          <p:cNvSpPr txBox="1"/>
          <p:nvPr/>
        </p:nvSpPr>
        <p:spPr>
          <a:xfrm flipH="1">
            <a:off x="5801184" y="3027352"/>
            <a:ext cx="889070" cy="228332"/>
          </a:xfrm>
          <a:prstGeom prst="rect">
            <a:avLst/>
          </a:prstGeom>
          <a:noFill/>
        </p:spPr>
        <p:txBody>
          <a:bodyPr wrap="square" lIns="0" tIns="0" rIns="0" bIns="0" rtlCol="0">
            <a:spAutoFit/>
          </a:bodyPr>
          <a:lstStyle/>
          <a:p>
            <a:pPr algn="l">
              <a:lnSpc>
                <a:spcPts val="1960"/>
              </a:lnSpc>
              <a:buClr>
                <a:schemeClr val="accent1"/>
              </a:buClr>
            </a:pPr>
            <a:r>
              <a:rPr lang="en-US" sz="1100" dirty="0"/>
              <a:t>Optimization</a:t>
            </a:r>
          </a:p>
        </p:txBody>
      </p:sp>
      <p:sp>
        <p:nvSpPr>
          <p:cNvPr id="96" name="TextBox 95">
            <a:extLst>
              <a:ext uri="{FF2B5EF4-FFF2-40B4-BE49-F238E27FC236}">
                <a16:creationId xmlns:a16="http://schemas.microsoft.com/office/drawing/2014/main" id="{2A72DAE9-D551-C734-FFFD-366841AAF471}"/>
              </a:ext>
            </a:extLst>
          </p:cNvPr>
          <p:cNvSpPr txBox="1"/>
          <p:nvPr/>
        </p:nvSpPr>
        <p:spPr>
          <a:xfrm flipH="1">
            <a:off x="6888082" y="3021914"/>
            <a:ext cx="1517729" cy="228332"/>
          </a:xfrm>
          <a:prstGeom prst="rect">
            <a:avLst/>
          </a:prstGeom>
          <a:noFill/>
        </p:spPr>
        <p:txBody>
          <a:bodyPr wrap="square" lIns="0" tIns="0" rIns="0" bIns="0" rtlCol="0">
            <a:spAutoFit/>
          </a:bodyPr>
          <a:lstStyle/>
          <a:p>
            <a:pPr algn="l">
              <a:lnSpc>
                <a:spcPts val="1960"/>
              </a:lnSpc>
              <a:buClr>
                <a:schemeClr val="accent1"/>
              </a:buClr>
            </a:pPr>
            <a:r>
              <a:rPr lang="en-US" sz="1100" dirty="0"/>
              <a:t>Predictive Maintenance</a:t>
            </a: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605294"/>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To fully digitize a business, a company needs to undertake a comprehensive digital transformation that involves the digitization of all aspects of its operations. </a:t>
            </a:r>
          </a:p>
        </p:txBody>
      </p:sp>
    </p:spTree>
    <p:extLst>
      <p:ext uri="{BB962C8B-B14F-4D97-AF65-F5344CB8AC3E}">
        <p14:creationId xmlns:p14="http://schemas.microsoft.com/office/powerpoint/2010/main" val="31565482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30</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a:t>
            </a:r>
            <a:r>
              <a:rPr lang="en-US" sz="1400" dirty="0"/>
              <a:t>catching up to do </a:t>
            </a:r>
            <a:r>
              <a:rPr lang="en-US" sz="1600" dirty="0"/>
              <a:t>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89176" y="1404436"/>
            <a:ext cx="11226358" cy="4196020"/>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Construction :</a:t>
            </a:r>
          </a:p>
          <a:p>
            <a:pPr marL="180000" indent="-180000" algn="l">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One of the industries that lag behind in the use of new innovative technological tools is the construction industry.</a:t>
            </a:r>
          </a:p>
          <a:p>
            <a:pPr marL="637200" lvl="1" indent="-180000">
              <a:lnSpc>
                <a:spcPts val="1960"/>
              </a:lnSpc>
              <a:buClr>
                <a:schemeClr val="accent1"/>
              </a:buClr>
              <a:buFont typeface="Wingdings" panose="05000000000000000000" pitchFamily="2" charset="2"/>
              <a:buChar char="§"/>
            </a:pPr>
            <a:r>
              <a:rPr lang="en-US" dirty="0">
                <a:latin typeface="Söhne"/>
              </a:rPr>
              <a:t>Construction companies are facing a shortage of skilled staff due to the industry's growth and increasing labor needs.</a:t>
            </a:r>
          </a:p>
          <a:p>
            <a:pPr marL="637200" lvl="1" indent="-180000">
              <a:lnSpc>
                <a:spcPts val="1960"/>
              </a:lnSpc>
              <a:buClr>
                <a:schemeClr val="accent1"/>
              </a:buClr>
              <a:buFont typeface="Wingdings" panose="05000000000000000000" pitchFamily="2" charset="2"/>
              <a:buChar char="§"/>
            </a:pPr>
            <a:r>
              <a:rPr lang="en-US" dirty="0">
                <a:latin typeface="Söhne"/>
              </a:rPr>
              <a:t>manual operations are still a piler in constriction projects. it can be challenging to automate certain construction processes.</a:t>
            </a:r>
          </a:p>
          <a:p>
            <a:pPr marL="637200" lvl="1" indent="-180000">
              <a:lnSpc>
                <a:spcPts val="1960"/>
              </a:lnSpc>
              <a:buClr>
                <a:schemeClr val="accent1"/>
              </a:buClr>
              <a:buFont typeface="Wingdings" panose="05000000000000000000" pitchFamily="2" charset="2"/>
              <a:buChar char="§"/>
            </a:pPr>
            <a:r>
              <a:rPr lang="en-US" dirty="0">
                <a:latin typeface="Söhne"/>
              </a:rPr>
              <a:t>A construction site is highly dynamic due to rapid changes and many moving parts</a:t>
            </a:r>
          </a:p>
          <a:p>
            <a:pPr marL="637200" lvl="1" indent="-180000">
              <a:lnSpc>
                <a:spcPts val="1960"/>
              </a:lnSpc>
              <a:buClr>
                <a:schemeClr val="accent1"/>
              </a:buClr>
              <a:buFont typeface="Wingdings" panose="05000000000000000000" pitchFamily="2" charset="2"/>
              <a:buChar char="§"/>
            </a:pPr>
            <a:r>
              <a:rPr lang="en-US" dirty="0">
                <a:latin typeface="Söhne"/>
              </a:rPr>
              <a:t>Common problems on-site are poor communication between</a:t>
            </a:r>
            <a:br>
              <a:rPr lang="en-US" dirty="0">
                <a:latin typeface="Söhne"/>
              </a:rPr>
            </a:br>
            <a:r>
              <a:rPr lang="en-US" dirty="0">
                <a:latin typeface="Söhne"/>
              </a:rPr>
              <a:t>project phases and actors, lack of information sharing, uncertainties, reliable deliveries and</a:t>
            </a:r>
            <a:br>
              <a:rPr lang="en-US" dirty="0">
                <a:latin typeface="Söhne"/>
              </a:rPr>
            </a:br>
            <a:r>
              <a:rPr lang="en-US" dirty="0">
                <a:latin typeface="Söhne"/>
              </a:rPr>
              <a:t>material flows</a:t>
            </a:r>
          </a:p>
          <a:p>
            <a:pPr marL="637200" lvl="1" indent="-180000">
              <a:lnSpc>
                <a:spcPts val="1960"/>
              </a:lnSpc>
              <a:buClr>
                <a:schemeClr val="accent1"/>
              </a:buClr>
              <a:buFont typeface="Wingdings" panose="05000000000000000000" pitchFamily="2" charset="2"/>
              <a:buChar char="§"/>
            </a:pPr>
            <a:endParaRPr lang="en-US" dirty="0">
              <a:latin typeface="Söhne"/>
            </a:endParaRPr>
          </a:p>
          <a:p>
            <a:pPr lvl="1">
              <a:lnSpc>
                <a:spcPts val="1960"/>
              </a:lnSpc>
              <a:buClr>
                <a:schemeClr val="accent1"/>
              </a:buClr>
            </a:pPr>
            <a:endParaRPr lang="en-US" dirty="0"/>
          </a:p>
          <a:p>
            <a:pPr algn="l">
              <a:lnSpc>
                <a:spcPts val="1960"/>
              </a:lnSpc>
              <a:buClr>
                <a:schemeClr val="accent1"/>
              </a:buClr>
            </a:pP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25679523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31</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a:t>
            </a:r>
            <a:r>
              <a:rPr lang="en-US" sz="1400" dirty="0"/>
              <a:t>catching up to do </a:t>
            </a:r>
            <a:r>
              <a:rPr lang="en-US" sz="1600" dirty="0"/>
              <a:t>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89176" y="1404436"/>
            <a:ext cx="11226358" cy="2144177"/>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Education :</a:t>
            </a:r>
          </a:p>
          <a:p>
            <a:pPr marL="637200" lvl="1" indent="-180000">
              <a:lnSpc>
                <a:spcPts val="1960"/>
              </a:lnSpc>
              <a:buClr>
                <a:schemeClr val="accent1"/>
              </a:buClr>
              <a:buFont typeface="Wingdings" panose="05000000000000000000" pitchFamily="2" charset="2"/>
              <a:buChar char="§"/>
            </a:pPr>
            <a:r>
              <a:rPr lang="en-US" dirty="0">
                <a:latin typeface="Söhne"/>
              </a:rPr>
              <a:t>The IoT is transforming the education sector and enabling educational institutions to become Wi-Fi-enabled smart learning environments.</a:t>
            </a:r>
          </a:p>
          <a:p>
            <a:pPr marL="637200" lvl="1" indent="-180000">
              <a:lnSpc>
                <a:spcPts val="1960"/>
              </a:lnSpc>
              <a:buClr>
                <a:schemeClr val="accent1"/>
              </a:buClr>
              <a:buFont typeface="Wingdings" panose="05000000000000000000" pitchFamily="2" charset="2"/>
              <a:buChar char="§"/>
            </a:pPr>
            <a:r>
              <a:rPr lang="en-US" dirty="0">
                <a:latin typeface="Söhne"/>
              </a:rPr>
              <a:t>Even though many colleges and universities are interested in using IoT to support student learning, some difficulties become a barrier to the widespread adoption of its tools.</a:t>
            </a:r>
          </a:p>
          <a:p>
            <a:pPr lvl="1">
              <a:lnSpc>
                <a:spcPts val="1960"/>
              </a:lnSpc>
              <a:buClr>
                <a:schemeClr val="accent1"/>
              </a:buClr>
            </a:pPr>
            <a:endParaRPr lang="en-US" dirty="0">
              <a:latin typeface="Söhne"/>
            </a:endParaRPr>
          </a:p>
          <a:p>
            <a:pPr algn="l">
              <a:lnSpc>
                <a:spcPts val="1960"/>
              </a:lnSpc>
              <a:buClr>
                <a:schemeClr val="accent1"/>
              </a:buClr>
            </a:pP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38794068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32</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600" dirty="0"/>
              <a:t>What are those sectors </a:t>
            </a:r>
            <a:r>
              <a:rPr lang="en-US" sz="1400" dirty="0"/>
              <a:t>catching up to do </a:t>
            </a:r>
            <a:r>
              <a:rPr lang="en-US" sz="1600" dirty="0"/>
              <a:t>IoT development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89176" y="1404436"/>
            <a:ext cx="11226358" cy="2657138"/>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Education :</a:t>
            </a:r>
          </a:p>
          <a:p>
            <a:pPr marL="637200" lvl="1" indent="-180000">
              <a:lnSpc>
                <a:spcPts val="1960"/>
              </a:lnSpc>
              <a:buClr>
                <a:schemeClr val="accent1"/>
              </a:buClr>
              <a:buFont typeface="Wingdings" panose="05000000000000000000" pitchFamily="2" charset="2"/>
              <a:buChar char="§"/>
            </a:pPr>
            <a:r>
              <a:rPr lang="en-US" dirty="0">
                <a:latin typeface="Söhne"/>
              </a:rPr>
              <a:t>The IoT is transforming the education sector and enabling educational institutions to become Wi-Fi-enabled smart learning environments.</a:t>
            </a:r>
          </a:p>
          <a:p>
            <a:pPr marL="637200" lvl="1" indent="-180000">
              <a:lnSpc>
                <a:spcPts val="1960"/>
              </a:lnSpc>
              <a:buClr>
                <a:schemeClr val="accent1"/>
              </a:buClr>
              <a:buFont typeface="Wingdings" panose="05000000000000000000" pitchFamily="2" charset="2"/>
              <a:buChar char="§"/>
            </a:pPr>
            <a:r>
              <a:rPr lang="en-US" dirty="0">
                <a:latin typeface="Söhne"/>
              </a:rPr>
              <a:t>Even though many colleges and universities are interested in using IoT to support student learning, some difficulties become a barrier to the widespread adoption of its tools.</a:t>
            </a:r>
          </a:p>
          <a:p>
            <a:pPr lvl="1">
              <a:lnSpc>
                <a:spcPts val="1960"/>
              </a:lnSpc>
              <a:buClr>
                <a:schemeClr val="accent1"/>
              </a:buCl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 High implementation costs, privacy, security challenges.</a:t>
            </a:r>
          </a:p>
          <a:p>
            <a:pPr marL="637200" lvl="1" indent="-180000">
              <a:lnSpc>
                <a:spcPts val="1960"/>
              </a:lnSpc>
              <a:buClr>
                <a:schemeClr val="accent1"/>
              </a:buClr>
              <a:buFont typeface="Wingdings" panose="05000000000000000000" pitchFamily="2" charset="2"/>
              <a:buChar char="§"/>
            </a:pPr>
            <a:r>
              <a:rPr lang="en-US" dirty="0">
                <a:latin typeface="Söhne"/>
              </a:rPr>
              <a:t> inappropriate infrastructure for storing and processing data are among them.</a:t>
            </a:r>
          </a:p>
          <a:p>
            <a:pPr algn="l">
              <a:lnSpc>
                <a:spcPts val="1960"/>
              </a:lnSpc>
              <a:buClr>
                <a:schemeClr val="accent1"/>
              </a:buClr>
            </a:pP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12497089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33</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IoT?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631216"/>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Internet of Things (IOT)</a:t>
            </a: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IoT is commonly used to define consumer-based devices.</a:t>
            </a:r>
          </a:p>
          <a:p>
            <a:pPr marL="637200" lvl="1" indent="-180000">
              <a:lnSpc>
                <a:spcPts val="1960"/>
              </a:lnSpc>
              <a:buClr>
                <a:schemeClr val="accent1"/>
              </a:buClr>
              <a:buFont typeface="Wingdings" panose="05000000000000000000" pitchFamily="2" charset="2"/>
              <a:buChar char="§"/>
            </a:pPr>
            <a:r>
              <a:rPr lang="en-US" dirty="0">
                <a:latin typeface="Söhne"/>
              </a:rPr>
              <a:t>like Fitbits, and a wide range of smart home devices, that are embedded with sensors and software's.</a:t>
            </a:r>
          </a:p>
          <a:p>
            <a:pPr marL="637200" lvl="1" indent="-180000">
              <a:lnSpc>
                <a:spcPts val="1960"/>
              </a:lnSpc>
              <a:buClr>
                <a:schemeClr val="accent1"/>
              </a:buClr>
              <a:buFont typeface="Wingdings" panose="05000000000000000000" pitchFamily="2" charset="2"/>
              <a:buChar char="§"/>
            </a:pPr>
            <a:r>
              <a:rPr lang="en-US" dirty="0">
                <a:latin typeface="Söhne"/>
              </a:rPr>
              <a:t>to transmit the data and to communicate among the devices through the Internet.</a:t>
            </a:r>
          </a:p>
          <a:p>
            <a:pPr marL="637200" lvl="1" indent="-180000">
              <a:lnSpc>
                <a:spcPts val="1960"/>
              </a:lnSpc>
              <a:buClr>
                <a:schemeClr val="accent1"/>
              </a:buClr>
              <a:buFont typeface="Wingdings" panose="05000000000000000000" pitchFamily="2" charset="2"/>
              <a:buChar char="§"/>
            </a:pPr>
            <a:r>
              <a:rPr lang="en-US" dirty="0">
                <a:latin typeface="Söhne"/>
              </a:rPr>
              <a:t>For example: air conditioners, sensors, smart watches, mobile phones etc.</a:t>
            </a:r>
            <a:br>
              <a:rPr lang="en-US" dirty="0">
                <a:latin typeface="Söhne"/>
              </a:rPr>
            </a:br>
            <a:endParaRPr lang="en-US" dirty="0">
              <a:latin typeface="Söhne"/>
            </a:endParaRPr>
          </a:p>
        </p:txBody>
      </p:sp>
      <p:sp>
        <p:nvSpPr>
          <p:cNvPr id="4" name="TextBox 3">
            <a:extLst>
              <a:ext uri="{FF2B5EF4-FFF2-40B4-BE49-F238E27FC236}">
                <a16:creationId xmlns:a16="http://schemas.microsoft.com/office/drawing/2014/main" id="{BC5DFD01-3CF3-41BA-FB7B-7E49DDDDDF8D}"/>
              </a:ext>
            </a:extLst>
          </p:cNvPr>
          <p:cNvSpPr txBox="1"/>
          <p:nvPr/>
        </p:nvSpPr>
        <p:spPr>
          <a:xfrm>
            <a:off x="8321516" y="5766612"/>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https://realpars.com/iiot/</a:t>
            </a:r>
          </a:p>
        </p:txBody>
      </p:sp>
      <p:pic>
        <p:nvPicPr>
          <p:cNvPr id="5" name="Picture 4" descr="Diagram&#10;&#10;Description automatically generated">
            <a:extLst>
              <a:ext uri="{FF2B5EF4-FFF2-40B4-BE49-F238E27FC236}">
                <a16:creationId xmlns:a16="http://schemas.microsoft.com/office/drawing/2014/main" id="{56A5284E-75B9-4B49-CF78-81A20E9ABDD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46055" y="2926080"/>
            <a:ext cx="5945945" cy="2940148"/>
          </a:xfrm>
          <a:prstGeom prst="rect">
            <a:avLst/>
          </a:prstGeom>
        </p:spPr>
      </p:pic>
    </p:spTree>
    <p:extLst>
      <p:ext uri="{BB962C8B-B14F-4D97-AF65-F5344CB8AC3E}">
        <p14:creationId xmlns:p14="http://schemas.microsoft.com/office/powerpoint/2010/main" val="1366873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34</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Industrial Internet of Things (</a:t>
            </a:r>
            <a:r>
              <a:rPr lang="en-US" sz="1800" dirty="0" err="1"/>
              <a:t>IIoT</a:t>
            </a:r>
            <a:r>
              <a:rPr lang="en-US" sz="1800" dirty="0"/>
              <a:t>)?</a:t>
            </a:r>
            <a:endParaRPr lang="de-DE"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144177"/>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Industrial Internet of Things (</a:t>
            </a:r>
            <a:r>
              <a:rPr lang="en-US" dirty="0" err="1">
                <a:latin typeface="Söhne"/>
              </a:rPr>
              <a:t>IIoT</a:t>
            </a:r>
            <a:r>
              <a:rPr lang="en-US" dirty="0">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It is described as using the internet of things in industrial applications and sectors.</a:t>
            </a:r>
          </a:p>
          <a:p>
            <a:pPr marL="637200" lvl="1" indent="-180000">
              <a:lnSpc>
                <a:spcPts val="1960"/>
              </a:lnSpc>
              <a:buClr>
                <a:schemeClr val="accent1"/>
              </a:buClr>
              <a:buFont typeface="Wingdings" panose="05000000000000000000" pitchFamily="2" charset="2"/>
              <a:buChar char="§"/>
            </a:pPr>
            <a:r>
              <a:rPr lang="en-US" dirty="0">
                <a:latin typeface="Söhne"/>
              </a:rPr>
              <a:t>The IIOT refers to inter-connected sensors and other networked devices together with </a:t>
            </a:r>
            <a:r>
              <a:rPr lang="en-US" i="1" dirty="0">
                <a:latin typeface="Söhne"/>
              </a:rPr>
              <a:t>computer's industrial </a:t>
            </a:r>
            <a:r>
              <a:rPr lang="en-US" dirty="0">
                <a:latin typeface="Söhne"/>
              </a:rPr>
              <a:t>mainly used in manufacturing.</a:t>
            </a:r>
          </a:p>
          <a:p>
            <a:pPr marL="637200" lvl="1" indent="-180000">
              <a:lnSpc>
                <a:spcPts val="1960"/>
              </a:lnSpc>
              <a:buClr>
                <a:schemeClr val="accent1"/>
              </a:buClr>
              <a:buFont typeface="Wingdings" panose="05000000000000000000" pitchFamily="2" charset="2"/>
              <a:buChar char="§"/>
            </a:pPr>
            <a:r>
              <a:rPr lang="en-US" dirty="0">
                <a:latin typeface="Söhne"/>
              </a:rPr>
              <a:t>to transmit the data and to communicate among the devices through the Internet.</a:t>
            </a:r>
          </a:p>
          <a:p>
            <a:pPr marL="637200" lvl="1" indent="-180000">
              <a:lnSpc>
                <a:spcPts val="1960"/>
              </a:lnSpc>
              <a:buClr>
                <a:schemeClr val="accent1"/>
              </a:buClr>
              <a:buFont typeface="Wingdings" panose="05000000000000000000" pitchFamily="2" charset="2"/>
              <a:buChar char="§"/>
            </a:pPr>
            <a:r>
              <a:rPr lang="en-US" dirty="0">
                <a:latin typeface="Söhne"/>
              </a:rPr>
              <a:t>to enhance manufacturing and industrial processes.</a:t>
            </a:r>
          </a:p>
          <a:p>
            <a:pPr marL="637200" lvl="1" indent="-180000">
              <a:lnSpc>
                <a:spcPts val="1960"/>
              </a:lnSpc>
              <a:buClr>
                <a:schemeClr val="accent1"/>
              </a:buClr>
              <a:buFont typeface="Wingdings" panose="05000000000000000000" pitchFamily="2" charset="2"/>
              <a:buChar char="§"/>
            </a:pPr>
            <a:r>
              <a:rPr lang="en-US" dirty="0">
                <a:latin typeface="Söhne"/>
              </a:rPr>
              <a:t>For example: amazon warehouse, smart robotics etc.</a:t>
            </a:r>
            <a:br>
              <a:rPr lang="en-US" dirty="0">
                <a:latin typeface="Söhne"/>
              </a:rPr>
            </a:br>
            <a:endParaRPr lang="en-US" dirty="0">
              <a:latin typeface="Söhne"/>
            </a:endParaRPr>
          </a:p>
        </p:txBody>
      </p:sp>
      <p:sp>
        <p:nvSpPr>
          <p:cNvPr id="4" name="TextBox 3">
            <a:extLst>
              <a:ext uri="{FF2B5EF4-FFF2-40B4-BE49-F238E27FC236}">
                <a16:creationId xmlns:a16="http://schemas.microsoft.com/office/drawing/2014/main" id="{BC5DFD01-3CF3-41BA-FB7B-7E49DDDDDF8D}"/>
              </a:ext>
            </a:extLst>
          </p:cNvPr>
          <p:cNvSpPr txBox="1"/>
          <p:nvPr/>
        </p:nvSpPr>
        <p:spPr>
          <a:xfrm>
            <a:off x="8498488" y="5870968"/>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https://www.biz4intellia.com/industrial-iot/</a:t>
            </a:r>
          </a:p>
        </p:txBody>
      </p:sp>
      <p:pic>
        <p:nvPicPr>
          <p:cNvPr id="11" name="Picture 10" descr="Diagram&#10;&#10;Description automatically generated">
            <a:extLst>
              <a:ext uri="{FF2B5EF4-FFF2-40B4-BE49-F238E27FC236}">
                <a16:creationId xmlns:a16="http://schemas.microsoft.com/office/drawing/2014/main" id="{60B7F275-C51D-1358-87B2-71C57C1A19F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72997" y="3167219"/>
            <a:ext cx="4172787" cy="2703749"/>
          </a:xfrm>
          <a:prstGeom prst="rect">
            <a:avLst/>
          </a:prstGeom>
        </p:spPr>
      </p:pic>
    </p:spTree>
    <p:extLst>
      <p:ext uri="{BB962C8B-B14F-4D97-AF65-F5344CB8AC3E}">
        <p14:creationId xmlns:p14="http://schemas.microsoft.com/office/powerpoint/2010/main" val="3001391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35</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are </a:t>
            </a:r>
            <a:r>
              <a:rPr lang="en-US" sz="1800" dirty="0" err="1"/>
              <a:t>IIoT</a:t>
            </a:r>
            <a:r>
              <a:rPr lang="en-US" sz="1800" dirty="0"/>
              <a:t> key technologies?</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118255"/>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Industrial Internet of Things (</a:t>
            </a:r>
            <a:r>
              <a:rPr lang="en-US" dirty="0" err="1">
                <a:latin typeface="Söhne"/>
              </a:rPr>
              <a:t>IIoT</a:t>
            </a:r>
            <a:r>
              <a:rPr lang="en-US" dirty="0">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the Industrial IoT depends on many technologies, the key technologies primarily consist of Artificial intelligence, Cyber security, Cloud computing, Edge computing, and Data mining..</a:t>
            </a:r>
            <a:br>
              <a:rPr lang="en-US" dirty="0">
                <a:latin typeface="Söhne"/>
              </a:rPr>
            </a:br>
            <a:endParaRPr lang="en-US" dirty="0">
              <a:latin typeface="Söhne"/>
            </a:endParaRPr>
          </a:p>
        </p:txBody>
      </p:sp>
      <p:sp>
        <p:nvSpPr>
          <p:cNvPr id="19" name="TextBox 18">
            <a:extLst>
              <a:ext uri="{FF2B5EF4-FFF2-40B4-BE49-F238E27FC236}">
                <a16:creationId xmlns:a16="http://schemas.microsoft.com/office/drawing/2014/main" id="{0EC51B7A-4E02-FB8E-8419-F145A4A36E56}"/>
              </a:ext>
            </a:extLst>
          </p:cNvPr>
          <p:cNvSpPr txBox="1"/>
          <p:nvPr/>
        </p:nvSpPr>
        <p:spPr>
          <a:xfrm>
            <a:off x="6648900" y="5870968"/>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https://realpars.com/iiot/</a:t>
            </a:r>
          </a:p>
        </p:txBody>
      </p:sp>
      <p:pic>
        <p:nvPicPr>
          <p:cNvPr id="5" name="Picture 4" descr="Diagram&#10;&#10;Description automatically generated">
            <a:extLst>
              <a:ext uri="{FF2B5EF4-FFF2-40B4-BE49-F238E27FC236}">
                <a16:creationId xmlns:a16="http://schemas.microsoft.com/office/drawing/2014/main" id="{6BB4D4AD-942C-857B-1675-917AA5B92F4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7262" y="2278965"/>
            <a:ext cx="8604737" cy="3592003"/>
          </a:xfrm>
          <a:prstGeom prst="rect">
            <a:avLst/>
          </a:prstGeom>
        </p:spPr>
      </p:pic>
    </p:spTree>
    <p:extLst>
      <p:ext uri="{BB962C8B-B14F-4D97-AF65-F5344CB8AC3E}">
        <p14:creationId xmlns:p14="http://schemas.microsoft.com/office/powerpoint/2010/main" val="39051386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55455"/>
          </a:xfrm>
        </p:spPr>
        <p:txBody>
          <a:bodyPr numCol="1"/>
          <a:lstStyle/>
          <a:p>
            <a:r>
              <a:rPr lang="en-US" sz="1600" dirty="0"/>
              <a:t>Benefits and Advancements of Industrial Internet of Things (</a:t>
            </a:r>
            <a:r>
              <a:rPr lang="en-US" sz="1600" dirty="0" err="1"/>
              <a:t>IIoT</a:t>
            </a:r>
            <a:r>
              <a:rPr lang="en-US" sz="1600" dirty="0"/>
              <a:t>)</a:t>
            </a:r>
            <a:endParaRPr lang="en-US" sz="1800"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Industrial Internet of Things (</a:t>
            </a:r>
            <a:r>
              <a:rPr lang="en-US" dirty="0" err="1">
                <a:latin typeface="Söhne"/>
              </a:rPr>
              <a:t>IIoT</a:t>
            </a:r>
            <a:r>
              <a:rPr lang="en-US" dirty="0">
                <a:latin typeface="Söhne"/>
              </a:rPr>
              <a:t>)</a:t>
            </a:r>
          </a:p>
          <a:p>
            <a:pPr marL="180000"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err="1">
                <a:latin typeface="Söhne"/>
              </a:rPr>
              <a:t>IIoT</a:t>
            </a:r>
            <a:r>
              <a:rPr lang="en-US" dirty="0">
                <a:latin typeface="Söhne"/>
              </a:rPr>
              <a:t> benefits to the integration of various devices such as sensors and instruments that are interconnected and communicate with computer-based industrial applications.</a:t>
            </a:r>
          </a:p>
          <a:p>
            <a:pPr marL="637200" lvl="1" indent="-180000">
              <a:lnSpc>
                <a:spcPts val="1960"/>
              </a:lnSpc>
              <a:buClr>
                <a:schemeClr val="accent1"/>
              </a:buClr>
              <a:buFont typeface="Wingdings" panose="05000000000000000000" pitchFamily="2" charset="2"/>
              <a:buChar char="§"/>
            </a:pPr>
            <a:r>
              <a:rPr lang="en-US" dirty="0">
                <a:latin typeface="Söhne"/>
              </a:rPr>
              <a:t> This technology is commonly used in manufacturing and energy management industries to enhance operational efficiency.</a:t>
            </a:r>
          </a:p>
          <a:p>
            <a:pPr marL="637200" lvl="1" indent="-180000">
              <a:lnSpc>
                <a:spcPts val="1960"/>
              </a:lnSpc>
              <a:buClr>
                <a:schemeClr val="accent1"/>
              </a:buClr>
              <a:buFont typeface="Wingdings" panose="05000000000000000000" pitchFamily="2" charset="2"/>
              <a:buChar char="§"/>
            </a:pPr>
            <a:r>
              <a:rPr lang="en-US" dirty="0" err="1">
                <a:latin typeface="Söhne"/>
              </a:rPr>
              <a:t>IIoT</a:t>
            </a:r>
            <a:r>
              <a:rPr lang="en-US" dirty="0">
                <a:latin typeface="Söhne"/>
              </a:rPr>
              <a:t> represents an advanced form of control system that enables significant automation improvements by utilizing cloud computing to optimize and enhance process controls.</a:t>
            </a:r>
          </a:p>
          <a:p>
            <a:pPr marL="637200" lvl="1" indent="-180000">
              <a:lnSpc>
                <a:spcPts val="1960"/>
              </a:lnSpc>
              <a:buClr>
                <a:schemeClr val="accent1"/>
              </a:buClr>
              <a:buFont typeface="Wingdings" panose="05000000000000000000" pitchFamily="2" charset="2"/>
              <a:buChar char="§"/>
            </a:pPr>
            <a:r>
              <a:rPr lang="en-US" dirty="0">
                <a:latin typeface="Söhne"/>
              </a:rPr>
              <a:t>connects the physical world to the internet, which allows us to use things remotely with ease of access.</a:t>
            </a:r>
          </a:p>
          <a:p>
            <a:pPr marL="637200" lvl="1" indent="-180000">
              <a:lnSpc>
                <a:spcPts val="1960"/>
              </a:lnSpc>
              <a:buClr>
                <a:schemeClr val="accent1"/>
              </a:buClr>
              <a:buFont typeface="Wingdings" panose="05000000000000000000" pitchFamily="2" charset="2"/>
              <a:buChar char="§"/>
            </a:pPr>
            <a:r>
              <a:rPr lang="en-US" dirty="0">
                <a:latin typeface="Söhne"/>
              </a:rPr>
              <a:t>The machines communicate with each other without human intervention, resulting in faster and more timely output.</a:t>
            </a:r>
          </a:p>
          <a:p>
            <a:pPr lvl="1">
              <a:lnSpc>
                <a:spcPts val="1960"/>
              </a:lnSpc>
              <a:buClr>
                <a:schemeClr val="accent1"/>
              </a:buClr>
            </a:pPr>
            <a:br>
              <a:rPr lang="en-US" dirty="0">
                <a:latin typeface="Söhne"/>
              </a:rPr>
            </a:br>
            <a:endParaRPr lang="en-US" dirty="0">
              <a:latin typeface="Söhne"/>
            </a:endParaRPr>
          </a:p>
        </p:txBody>
      </p:sp>
    </p:spTree>
    <p:extLst>
      <p:ext uri="{BB962C8B-B14F-4D97-AF65-F5344CB8AC3E}">
        <p14:creationId xmlns:p14="http://schemas.microsoft.com/office/powerpoint/2010/main" val="14548219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37</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are </a:t>
            </a:r>
            <a:r>
              <a:rPr lang="en-US" sz="1800" dirty="0" err="1"/>
              <a:t>IIoT</a:t>
            </a:r>
            <a:r>
              <a:rPr lang="en-US" sz="1800" dirty="0"/>
              <a:t> applications and examples?</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374735"/>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Industrial Internet of Things (</a:t>
            </a:r>
            <a:r>
              <a:rPr lang="en-US" dirty="0" err="1">
                <a:latin typeface="Söhne"/>
              </a:rPr>
              <a:t>IIoT</a:t>
            </a:r>
            <a:r>
              <a:rPr lang="en-US" dirty="0">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It the benefits of </a:t>
            </a:r>
            <a:r>
              <a:rPr lang="en-US" dirty="0" err="1">
                <a:latin typeface="Söhne"/>
              </a:rPr>
              <a:t>IIoT</a:t>
            </a:r>
            <a:r>
              <a:rPr lang="en-US" dirty="0">
                <a:latin typeface="Söhne"/>
              </a:rPr>
              <a:t> in manufacturing, pharmaceuticals, agriculture,  mining, Oil and Gas.</a:t>
            </a:r>
          </a:p>
          <a:p>
            <a:pPr marL="637200" lvl="1" indent="-180000">
              <a:lnSpc>
                <a:spcPts val="1960"/>
              </a:lnSpc>
              <a:buClr>
                <a:schemeClr val="accent1"/>
              </a:buClr>
              <a:buFont typeface="Wingdings" panose="05000000000000000000" pitchFamily="2" charset="2"/>
              <a:buChar char="§"/>
            </a:pPr>
            <a:r>
              <a:rPr lang="en-US" dirty="0">
                <a:latin typeface="Söhne"/>
              </a:rPr>
              <a:t>this new paradigm for solutions in optimizing operation of productivity.</a:t>
            </a:r>
          </a:p>
          <a:p>
            <a:pPr marL="637200" lvl="1" indent="-180000">
              <a:lnSpc>
                <a:spcPts val="1960"/>
              </a:lnSpc>
              <a:buClr>
                <a:schemeClr val="accent1"/>
              </a:buClr>
              <a:buFont typeface="Wingdings" panose="05000000000000000000" pitchFamily="2" charset="2"/>
              <a:buChar char="§"/>
            </a:pPr>
            <a:r>
              <a:rPr lang="en-US" dirty="0">
                <a:latin typeface="Söhne"/>
              </a:rPr>
              <a:t>smart utility aimed at cutting down on errors and enhancing industry components.</a:t>
            </a:r>
            <a:br>
              <a:rPr lang="en-US" dirty="0">
                <a:latin typeface="Söhne"/>
              </a:rPr>
            </a:br>
            <a:endParaRPr lang="en-US" dirty="0">
              <a:latin typeface="Söhne"/>
            </a:endParaRPr>
          </a:p>
        </p:txBody>
      </p:sp>
    </p:spTree>
    <p:extLst>
      <p:ext uri="{BB962C8B-B14F-4D97-AF65-F5344CB8AC3E}">
        <p14:creationId xmlns:p14="http://schemas.microsoft.com/office/powerpoint/2010/main" val="33065289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38</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are </a:t>
            </a:r>
            <a:r>
              <a:rPr lang="en-US" sz="1800" dirty="0" err="1"/>
              <a:t>IIoT</a:t>
            </a:r>
            <a:r>
              <a:rPr lang="en-US" sz="1800" dirty="0"/>
              <a:t> applications and examples?</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374735"/>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Industrial Internet of Things (</a:t>
            </a:r>
            <a:r>
              <a:rPr lang="en-US" dirty="0" err="1">
                <a:latin typeface="Söhne"/>
              </a:rPr>
              <a:t>IIoT</a:t>
            </a:r>
            <a:r>
              <a:rPr lang="en-US" dirty="0">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It the benefits of </a:t>
            </a:r>
            <a:r>
              <a:rPr lang="en-US" dirty="0" err="1">
                <a:latin typeface="Söhne"/>
              </a:rPr>
              <a:t>IIoT</a:t>
            </a:r>
            <a:r>
              <a:rPr lang="en-US" dirty="0">
                <a:latin typeface="Söhne"/>
              </a:rPr>
              <a:t> in manufacturing, pharmaceuticals, agriculture,  mining, Oil and Gas.</a:t>
            </a:r>
          </a:p>
          <a:p>
            <a:pPr marL="637200" lvl="1" indent="-180000">
              <a:lnSpc>
                <a:spcPts val="1960"/>
              </a:lnSpc>
              <a:buClr>
                <a:schemeClr val="accent1"/>
              </a:buClr>
              <a:buFont typeface="Wingdings" panose="05000000000000000000" pitchFamily="2" charset="2"/>
              <a:buChar char="§"/>
            </a:pPr>
            <a:r>
              <a:rPr lang="en-US" dirty="0">
                <a:latin typeface="Söhne"/>
              </a:rPr>
              <a:t>this new paradigm for solutions in optimizing operation of productivity.</a:t>
            </a:r>
          </a:p>
          <a:p>
            <a:pPr marL="637200" lvl="1" indent="-180000">
              <a:lnSpc>
                <a:spcPts val="1960"/>
              </a:lnSpc>
              <a:buClr>
                <a:schemeClr val="accent1"/>
              </a:buClr>
              <a:buFont typeface="Wingdings" panose="05000000000000000000" pitchFamily="2" charset="2"/>
              <a:buChar char="§"/>
            </a:pPr>
            <a:r>
              <a:rPr lang="en-US" dirty="0">
                <a:latin typeface="Söhne"/>
              </a:rPr>
              <a:t>smart utility aimed at cutting down on errors and enhancing industry components.</a:t>
            </a:r>
            <a:br>
              <a:rPr lang="en-US" dirty="0">
                <a:latin typeface="Söhne"/>
              </a:rPr>
            </a:br>
            <a:endParaRPr lang="en-US" dirty="0">
              <a:latin typeface="Söhne"/>
            </a:endParaRPr>
          </a:p>
        </p:txBody>
      </p:sp>
      <p:pic>
        <p:nvPicPr>
          <p:cNvPr id="18" name="Picture 17" descr="Diagram&#10;&#10;Description automatically generated">
            <a:extLst>
              <a:ext uri="{FF2B5EF4-FFF2-40B4-BE49-F238E27FC236}">
                <a16:creationId xmlns:a16="http://schemas.microsoft.com/office/drawing/2014/main" id="{3B8E7642-AA15-5763-19A0-6DDF10ACAC7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46917" y="2576258"/>
            <a:ext cx="7816946" cy="3196070"/>
          </a:xfrm>
          <a:prstGeom prst="rect">
            <a:avLst/>
          </a:prstGeom>
        </p:spPr>
      </p:pic>
      <p:sp>
        <p:nvSpPr>
          <p:cNvPr id="19" name="TextBox 18">
            <a:extLst>
              <a:ext uri="{FF2B5EF4-FFF2-40B4-BE49-F238E27FC236}">
                <a16:creationId xmlns:a16="http://schemas.microsoft.com/office/drawing/2014/main" id="{0EC51B7A-4E02-FB8E-8419-F145A4A36E56}"/>
              </a:ext>
            </a:extLst>
          </p:cNvPr>
          <p:cNvSpPr txBox="1"/>
          <p:nvPr/>
        </p:nvSpPr>
        <p:spPr>
          <a:xfrm>
            <a:off x="6233903" y="5748767"/>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https://realpars.com/iiot/</a:t>
            </a:r>
          </a:p>
        </p:txBody>
      </p:sp>
    </p:spTree>
    <p:extLst>
      <p:ext uri="{BB962C8B-B14F-4D97-AF65-F5344CB8AC3E}">
        <p14:creationId xmlns:p14="http://schemas.microsoft.com/office/powerpoint/2010/main" val="16715821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39</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48813"/>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sz="1800" dirty="0"/>
              <a:t>Difference?</a:t>
            </a:r>
            <a:endParaRPr lang="en-US" dirty="0">
              <a:latin typeface="Söhne"/>
            </a:endParaRPr>
          </a:p>
        </p:txBody>
      </p:sp>
      <p:sp>
        <p:nvSpPr>
          <p:cNvPr id="19" name="TextBox 18">
            <a:extLst>
              <a:ext uri="{FF2B5EF4-FFF2-40B4-BE49-F238E27FC236}">
                <a16:creationId xmlns:a16="http://schemas.microsoft.com/office/drawing/2014/main" id="{0EC51B7A-4E02-FB8E-8419-F145A4A36E56}"/>
              </a:ext>
            </a:extLst>
          </p:cNvPr>
          <p:cNvSpPr txBox="1"/>
          <p:nvPr/>
        </p:nvSpPr>
        <p:spPr>
          <a:xfrm>
            <a:off x="5779745" y="5560343"/>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https://realpars.com/iiot/</a:t>
            </a:r>
          </a:p>
        </p:txBody>
      </p:sp>
      <p:pic>
        <p:nvPicPr>
          <p:cNvPr id="3" name="Picture 2" descr="Diagram, engineering drawing&#10;&#10;Description automatically generated">
            <a:extLst>
              <a:ext uri="{FF2B5EF4-FFF2-40B4-BE49-F238E27FC236}">
                <a16:creationId xmlns:a16="http://schemas.microsoft.com/office/drawing/2014/main" id="{F5DF190B-9307-73E5-A35B-92C0F88ECF2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51365" y="1516002"/>
            <a:ext cx="7883680" cy="3934045"/>
          </a:xfrm>
          <a:prstGeom prst="rect">
            <a:avLst/>
          </a:prstGeom>
        </p:spPr>
      </p:pic>
    </p:spTree>
    <p:extLst>
      <p:ext uri="{BB962C8B-B14F-4D97-AF65-F5344CB8AC3E}">
        <p14:creationId xmlns:p14="http://schemas.microsoft.com/office/powerpoint/2010/main" val="34489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(DT)</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de-DE" dirty="0"/>
              <a:t>What </a:t>
            </a:r>
            <a:r>
              <a:rPr lang="de-DE" dirty="0" err="1"/>
              <a:t>does</a:t>
            </a:r>
            <a:r>
              <a:rPr lang="de-DE" dirty="0"/>
              <a:t>  a </a:t>
            </a:r>
            <a:r>
              <a:rPr lang="de-DE" dirty="0" err="1"/>
              <a:t>company</a:t>
            </a:r>
            <a:r>
              <a:rPr lang="de-DE" dirty="0"/>
              <a:t> </a:t>
            </a:r>
            <a:r>
              <a:rPr lang="de-DE" dirty="0" err="1"/>
              <a:t>need</a:t>
            </a:r>
            <a:r>
              <a:rPr lang="de-DE" dirty="0"/>
              <a:t> </a:t>
            </a:r>
            <a:r>
              <a:rPr lang="de-DE" dirty="0" err="1"/>
              <a:t>to</a:t>
            </a:r>
            <a:r>
              <a:rPr lang="de-DE" dirty="0"/>
              <a:t> fully </a:t>
            </a:r>
            <a:r>
              <a:rPr lang="de-DE" dirty="0" err="1"/>
              <a:t>digitize</a:t>
            </a:r>
            <a:r>
              <a:rPr lang="de-DE" dirty="0"/>
              <a:t> </a:t>
            </a:r>
            <a:r>
              <a:rPr lang="de-DE" dirty="0" err="1"/>
              <a:t>the</a:t>
            </a:r>
            <a:r>
              <a:rPr lang="de-DE" dirty="0"/>
              <a:t> </a:t>
            </a:r>
            <a:r>
              <a:rPr lang="de-DE" dirty="0" err="1"/>
              <a:t>business</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683060"/>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Digital Twin:</a:t>
            </a:r>
          </a:p>
          <a:p>
            <a:pPr marL="180000" indent="-180000" algn="l">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Digital Twin is a comprehensive virtual representation of a physical entity, process, or service that facilitates data-driven decision-making and eliminates inefficiencies in business processes. </a:t>
            </a:r>
          </a:p>
          <a:p>
            <a:pPr marL="637200" lvl="1" indent="-180000">
              <a:lnSpc>
                <a:spcPts val="1960"/>
              </a:lnSpc>
              <a:buClr>
                <a:schemeClr val="accent1"/>
              </a:buClr>
              <a:buFont typeface="Wingdings" panose="05000000000000000000" pitchFamily="2" charset="2"/>
              <a:buChar char="§"/>
            </a:pPr>
            <a:r>
              <a:rPr lang="en-US" dirty="0">
                <a:latin typeface="Söhne"/>
              </a:rPr>
              <a:t>This technology essentially creates a virtual model of the physical world, along with all of its various relationships.</a:t>
            </a:r>
          </a:p>
          <a:p>
            <a:pPr marL="637200" lvl="1" indent="-180000">
              <a:lnSpc>
                <a:spcPts val="1960"/>
              </a:lnSpc>
              <a:buClr>
                <a:schemeClr val="accent1"/>
              </a:buClr>
              <a:buFont typeface="Wingdings" panose="05000000000000000000" pitchFamily="2" charset="2"/>
              <a:buChar char="§"/>
            </a:pPr>
            <a:r>
              <a:rPr lang="en-US" dirty="0">
                <a:latin typeface="Söhne"/>
              </a:rPr>
              <a:t>Digital Twins are persistent digital models that capture the structure, behavior, and context of the physical entity, process, or service.</a:t>
            </a:r>
          </a:p>
          <a:p>
            <a:pPr marL="637200" lvl="1" indent="-180000">
              <a:lnSpc>
                <a:spcPts val="1960"/>
              </a:lnSpc>
              <a:buClr>
                <a:schemeClr val="accent1"/>
              </a:buClr>
              <a:buFont typeface="Wingdings" panose="05000000000000000000" pitchFamily="2" charset="2"/>
              <a:buChar char="§"/>
            </a:pPr>
            <a:r>
              <a:rPr lang="en-US" dirty="0">
                <a:latin typeface="Söhne"/>
              </a:rPr>
              <a:t>Digital twins are continuously updated and used throughout the product’s lifecycle-from design to manufacturing and construction, to operation and maintenance, and even for future use or reuse.</a:t>
            </a:r>
          </a:p>
          <a:p>
            <a:pPr marL="637200" lvl="1" indent="-180000">
              <a:lnSpc>
                <a:spcPts val="1960"/>
              </a:lnSpc>
              <a:buClr>
                <a:schemeClr val="accent1"/>
              </a:buClr>
              <a:buFont typeface="Wingdings" panose="05000000000000000000" pitchFamily="2" charset="2"/>
              <a:buChar char="§"/>
            </a:pPr>
            <a:endParaRPr lang="en-US" dirty="0">
              <a:latin typeface="Söhne"/>
            </a:endParaRPr>
          </a:p>
          <a:p>
            <a:pPr lvl="1">
              <a:lnSpc>
                <a:spcPts val="1960"/>
              </a:lnSpc>
              <a:buClr>
                <a:schemeClr val="accent1"/>
              </a:buClr>
            </a:pPr>
            <a:endParaRPr lang="en-US" dirty="0">
              <a:latin typeface="Söhne"/>
            </a:endParaRPr>
          </a:p>
          <a:p>
            <a:pPr algn="l">
              <a:lnSpc>
                <a:spcPts val="1960"/>
              </a:lnSpc>
              <a:buClr>
                <a:schemeClr val="accent1"/>
              </a:buClr>
            </a:pPr>
            <a:br>
              <a:rPr lang="en-US" dirty="0">
                <a:latin typeface="Söhne"/>
              </a:rPr>
            </a:br>
            <a:endParaRPr lang="en-US" dirty="0">
              <a:latin typeface="Söhne"/>
            </a:endParaRPr>
          </a:p>
        </p:txBody>
      </p:sp>
    </p:spTree>
    <p:extLst>
      <p:ext uri="{BB962C8B-B14F-4D97-AF65-F5344CB8AC3E}">
        <p14:creationId xmlns:p14="http://schemas.microsoft.com/office/powerpoint/2010/main" val="33176673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40</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861774"/>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Although IoT and </a:t>
            </a:r>
            <a:r>
              <a:rPr lang="en-US" dirty="0" err="1">
                <a:latin typeface="Söhne"/>
              </a:rPr>
              <a:t>IIoT</a:t>
            </a:r>
            <a:r>
              <a:rPr lang="en-US" dirty="0">
                <a:latin typeface="Söhne"/>
              </a:rPr>
              <a:t> have many technologies in common, including cloud platforms, sensors, connectivity, machine-to-machine communications and data analytic.</a:t>
            </a:r>
          </a:p>
        </p:txBody>
      </p:sp>
    </p:spTree>
    <p:extLst>
      <p:ext uri="{BB962C8B-B14F-4D97-AF65-F5344CB8AC3E}">
        <p14:creationId xmlns:p14="http://schemas.microsoft.com/office/powerpoint/2010/main" val="18004495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1374735"/>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Although IoT and </a:t>
            </a:r>
            <a:r>
              <a:rPr lang="en-US" dirty="0" err="1">
                <a:latin typeface="Söhne"/>
              </a:rPr>
              <a:t>IIoT</a:t>
            </a:r>
            <a:r>
              <a:rPr lang="en-US" dirty="0">
                <a:latin typeface="Söhne"/>
              </a:rPr>
              <a:t> have many technologies in common, including cloud platforms, sensors, connectivity, machine-to-machine communications and data analytic.</a:t>
            </a:r>
          </a:p>
          <a:p>
            <a:pPr marL="637200" lvl="1" indent="-180000">
              <a:lnSpc>
                <a:spcPts val="1960"/>
              </a:lnSpc>
              <a:buClr>
                <a:schemeClr val="accent1"/>
              </a:buClr>
              <a:buFont typeface="Wingdings" panose="05000000000000000000" pitchFamily="2" charset="2"/>
              <a:buChar char="§"/>
            </a:pPr>
            <a:r>
              <a:rPr lang="en-US" dirty="0">
                <a:latin typeface="Söhne"/>
              </a:rPr>
              <a:t>the key difference is </a:t>
            </a:r>
            <a:r>
              <a:rPr lang="en-US" dirty="0" err="1">
                <a:latin typeface="Söhne"/>
              </a:rPr>
              <a:t>IIoT</a:t>
            </a:r>
            <a:r>
              <a:rPr lang="en-US" dirty="0">
                <a:latin typeface="Söhne"/>
              </a:rPr>
              <a:t> concentrates on the connection of machines and devices in </a:t>
            </a:r>
            <a:r>
              <a:rPr lang="en-US" b="1" i="1" dirty="0">
                <a:latin typeface="Söhne"/>
              </a:rPr>
              <a:t>industries</a:t>
            </a:r>
            <a:r>
              <a:rPr lang="en-US" dirty="0">
                <a:latin typeface="Söhne"/>
              </a:rPr>
              <a:t> like manufacturing, healthcare, and logistics.</a:t>
            </a:r>
          </a:p>
        </p:txBody>
      </p:sp>
      <p:sp>
        <p:nvSpPr>
          <p:cNvPr id="19" name="TextBox 18">
            <a:extLst>
              <a:ext uri="{FF2B5EF4-FFF2-40B4-BE49-F238E27FC236}">
                <a16:creationId xmlns:a16="http://schemas.microsoft.com/office/drawing/2014/main" id="{0EC51B7A-4E02-FB8E-8419-F145A4A36E56}"/>
              </a:ext>
            </a:extLst>
          </p:cNvPr>
          <p:cNvSpPr txBox="1"/>
          <p:nvPr/>
        </p:nvSpPr>
        <p:spPr>
          <a:xfrm>
            <a:off x="7054197" y="5767931"/>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https://realpars.com/iiot/</a:t>
            </a:r>
          </a:p>
        </p:txBody>
      </p:sp>
      <p:pic>
        <p:nvPicPr>
          <p:cNvPr id="3" name="Picture 2" descr="Diagram, engineering drawing&#10;&#10;Description automatically generated">
            <a:extLst>
              <a:ext uri="{FF2B5EF4-FFF2-40B4-BE49-F238E27FC236}">
                <a16:creationId xmlns:a16="http://schemas.microsoft.com/office/drawing/2014/main" id="{F5DF190B-9307-73E5-A35B-92C0F88ECF2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65895" y="2541088"/>
            <a:ext cx="6374062" cy="2956362"/>
          </a:xfrm>
          <a:prstGeom prst="rect">
            <a:avLst/>
          </a:prstGeom>
        </p:spPr>
      </p:pic>
    </p:spTree>
    <p:extLst>
      <p:ext uri="{BB962C8B-B14F-4D97-AF65-F5344CB8AC3E}">
        <p14:creationId xmlns:p14="http://schemas.microsoft.com/office/powerpoint/2010/main" val="5049775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42</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368087"/>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p:txBody>
      </p:sp>
      <p:graphicFrame>
        <p:nvGraphicFramePr>
          <p:cNvPr id="4" name="Table 4">
            <a:extLst>
              <a:ext uri="{FF2B5EF4-FFF2-40B4-BE49-F238E27FC236}">
                <a16:creationId xmlns:a16="http://schemas.microsoft.com/office/drawing/2014/main" id="{D5956145-F728-9790-383D-E595A47FFF75}"/>
              </a:ext>
            </a:extLst>
          </p:cNvPr>
          <p:cNvGraphicFramePr>
            <a:graphicFrameLocks noGrp="1"/>
          </p:cNvGraphicFramePr>
          <p:nvPr/>
        </p:nvGraphicFramePr>
        <p:xfrm>
          <a:off x="1388047" y="2091978"/>
          <a:ext cx="9064248" cy="3474720"/>
        </p:xfrm>
        <a:graphic>
          <a:graphicData uri="http://schemas.openxmlformats.org/drawingml/2006/table">
            <a:tbl>
              <a:tblPr firstRow="1" bandRow="1">
                <a:tableStyleId>{5940675A-B579-460E-94D1-54222C63F5DA}</a:tableStyleId>
              </a:tblPr>
              <a:tblGrid>
                <a:gridCol w="4532124">
                  <a:extLst>
                    <a:ext uri="{9D8B030D-6E8A-4147-A177-3AD203B41FA5}">
                      <a16:colId xmlns:a16="http://schemas.microsoft.com/office/drawing/2014/main" val="2439587699"/>
                    </a:ext>
                  </a:extLst>
                </a:gridCol>
                <a:gridCol w="4532124">
                  <a:extLst>
                    <a:ext uri="{9D8B030D-6E8A-4147-A177-3AD203B41FA5}">
                      <a16:colId xmlns:a16="http://schemas.microsoft.com/office/drawing/2014/main" val="4271008094"/>
                    </a:ext>
                  </a:extLst>
                </a:gridCol>
              </a:tblGrid>
              <a:tr h="3428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Söhne"/>
                        </a:rPr>
                        <a:t>IIoT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Söhne"/>
                        </a:rPr>
                        <a:t>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89263936"/>
                  </a:ext>
                </a:extLst>
              </a:tr>
              <a:tr h="67418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Costly machines, sensors, systems, with heigh degree of difficulty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Robotics for Work Automation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pPr algn="l"/>
                      <a:r>
                        <a:rPr lang="en-US" sz="1800" kern="1200" dirty="0">
                          <a:solidFill>
                            <a:schemeClr val="tx1"/>
                          </a:solidFill>
                          <a:latin typeface="Söhne"/>
                          <a:ea typeface="+mn-ea"/>
                          <a:cs typeface="+mn-cs"/>
                        </a:rPr>
                        <a:t>Remote access to robots prevents the robot’s unplanned downtime due to unexpected failure. It also gives notifications when you need to schedule your maintenance trip and be ahead of it.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User-level devices basically not much expensive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Example:</a:t>
                      </a:r>
                    </a:p>
                    <a:p>
                      <a:r>
                        <a:rPr lang="en-US" sz="1800" kern="1200" dirty="0">
                          <a:solidFill>
                            <a:schemeClr val="tx1"/>
                          </a:solidFill>
                          <a:latin typeface="Söhne"/>
                          <a:ea typeface="+mn-ea"/>
                          <a:cs typeface="+mn-cs"/>
                        </a:rPr>
                        <a:t>IoT device collecting location data with the help of GPS sensor.</a:t>
                      </a:r>
                    </a:p>
                    <a:p>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Asset Tracking and Supply Chain Tracking - Track asset as they move anywhere in the world.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55505445"/>
                  </a:ext>
                </a:extLst>
              </a:tr>
            </a:tbl>
          </a:graphicData>
        </a:graphic>
      </p:graphicFrame>
    </p:spTree>
    <p:extLst>
      <p:ext uri="{BB962C8B-B14F-4D97-AF65-F5344CB8AC3E}">
        <p14:creationId xmlns:p14="http://schemas.microsoft.com/office/powerpoint/2010/main" val="36063080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43</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368087"/>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p:txBody>
      </p:sp>
      <p:graphicFrame>
        <p:nvGraphicFramePr>
          <p:cNvPr id="4" name="Table 4">
            <a:extLst>
              <a:ext uri="{FF2B5EF4-FFF2-40B4-BE49-F238E27FC236}">
                <a16:creationId xmlns:a16="http://schemas.microsoft.com/office/drawing/2014/main" id="{D5956145-F728-9790-383D-E595A47FFF75}"/>
              </a:ext>
            </a:extLst>
          </p:cNvPr>
          <p:cNvGraphicFramePr>
            <a:graphicFrameLocks noGrp="1"/>
          </p:cNvGraphicFramePr>
          <p:nvPr>
            <p:extLst>
              <p:ext uri="{D42A27DB-BD31-4B8C-83A1-F6EECF244321}">
                <p14:modId xmlns:p14="http://schemas.microsoft.com/office/powerpoint/2010/main" val="2704788696"/>
              </p:ext>
            </p:extLst>
          </p:nvPr>
        </p:nvGraphicFramePr>
        <p:xfrm>
          <a:off x="1388047" y="2091978"/>
          <a:ext cx="9064248" cy="2103120"/>
        </p:xfrm>
        <a:graphic>
          <a:graphicData uri="http://schemas.openxmlformats.org/drawingml/2006/table">
            <a:tbl>
              <a:tblPr firstRow="1" bandRow="1">
                <a:tableStyleId>{5940675A-B579-460E-94D1-54222C63F5DA}</a:tableStyleId>
              </a:tblPr>
              <a:tblGrid>
                <a:gridCol w="4532124">
                  <a:extLst>
                    <a:ext uri="{9D8B030D-6E8A-4147-A177-3AD203B41FA5}">
                      <a16:colId xmlns:a16="http://schemas.microsoft.com/office/drawing/2014/main" val="2439587699"/>
                    </a:ext>
                  </a:extLst>
                </a:gridCol>
                <a:gridCol w="4532124">
                  <a:extLst>
                    <a:ext uri="{9D8B030D-6E8A-4147-A177-3AD203B41FA5}">
                      <a16:colId xmlns:a16="http://schemas.microsoft.com/office/drawing/2014/main" val="4271008094"/>
                    </a:ext>
                  </a:extLst>
                </a:gridCol>
              </a:tblGrid>
              <a:tr h="3428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Söhne"/>
                        </a:rPr>
                        <a:t>IIoT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Söhne"/>
                        </a:rPr>
                        <a:t>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89263936"/>
                  </a:ext>
                </a:extLst>
              </a:tr>
              <a:tr h="674185">
                <a:tc>
                  <a:txBody>
                    <a:bodyPr/>
                    <a:lstStyle/>
                    <a:p>
                      <a:r>
                        <a:rPr lang="en-US" sz="1800" kern="1200" dirty="0">
                          <a:solidFill>
                            <a:schemeClr val="tx1"/>
                          </a:solidFill>
                          <a:latin typeface="Söhne"/>
                          <a:ea typeface="+mn-ea"/>
                          <a:cs typeface="+mn-cs"/>
                        </a:rPr>
                        <a:t>Sensors are complicated</a:t>
                      </a:r>
                      <a:r>
                        <a:rPr lang="en-US" b="1" dirty="0"/>
                        <a:t> </a:t>
                      </a: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MEMS sensors to velocity and RFID to torque and pressure measuring devices.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kern="1200" dirty="0">
                          <a:solidFill>
                            <a:schemeClr val="tx1"/>
                          </a:solidFill>
                          <a:latin typeface="Söhne"/>
                          <a:ea typeface="+mn-ea"/>
                          <a:cs typeface="+mn-cs"/>
                        </a:rPr>
                        <a:t>Sensors are simpler</a:t>
                      </a:r>
                      <a:r>
                        <a:rPr lang="en-US" b="1" dirty="0"/>
                        <a:t> </a:t>
                      </a: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Example:</a:t>
                      </a:r>
                    </a:p>
                    <a:p>
                      <a:r>
                        <a:rPr lang="en-US" sz="1800" kern="1200" dirty="0">
                          <a:solidFill>
                            <a:schemeClr val="tx1"/>
                          </a:solidFill>
                          <a:latin typeface="Söhne"/>
                          <a:ea typeface="+mn-ea"/>
                          <a:cs typeface="+mn-cs"/>
                        </a:rPr>
                        <a:t>relies on relatively simple sensors to monitor temperature, motion, and water levels.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55505445"/>
                  </a:ext>
                </a:extLst>
              </a:tr>
            </a:tbl>
          </a:graphicData>
        </a:graphic>
      </p:graphicFrame>
    </p:spTree>
    <p:extLst>
      <p:ext uri="{BB962C8B-B14F-4D97-AF65-F5344CB8AC3E}">
        <p14:creationId xmlns:p14="http://schemas.microsoft.com/office/powerpoint/2010/main" val="37512371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44</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368087"/>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p:txBody>
      </p:sp>
      <p:graphicFrame>
        <p:nvGraphicFramePr>
          <p:cNvPr id="4" name="Table 4">
            <a:extLst>
              <a:ext uri="{FF2B5EF4-FFF2-40B4-BE49-F238E27FC236}">
                <a16:creationId xmlns:a16="http://schemas.microsoft.com/office/drawing/2014/main" id="{D5956145-F728-9790-383D-E595A47FFF75}"/>
              </a:ext>
            </a:extLst>
          </p:cNvPr>
          <p:cNvGraphicFramePr>
            <a:graphicFrameLocks noGrp="1"/>
          </p:cNvGraphicFramePr>
          <p:nvPr>
            <p:extLst>
              <p:ext uri="{D42A27DB-BD31-4B8C-83A1-F6EECF244321}">
                <p14:modId xmlns:p14="http://schemas.microsoft.com/office/powerpoint/2010/main" val="1684100744"/>
              </p:ext>
            </p:extLst>
          </p:nvPr>
        </p:nvGraphicFramePr>
        <p:xfrm>
          <a:off x="1388047" y="2091978"/>
          <a:ext cx="9064248" cy="2926080"/>
        </p:xfrm>
        <a:graphic>
          <a:graphicData uri="http://schemas.openxmlformats.org/drawingml/2006/table">
            <a:tbl>
              <a:tblPr firstRow="1" bandRow="1">
                <a:tableStyleId>{5940675A-B579-460E-94D1-54222C63F5DA}</a:tableStyleId>
              </a:tblPr>
              <a:tblGrid>
                <a:gridCol w="4532124">
                  <a:extLst>
                    <a:ext uri="{9D8B030D-6E8A-4147-A177-3AD203B41FA5}">
                      <a16:colId xmlns:a16="http://schemas.microsoft.com/office/drawing/2014/main" val="2439587699"/>
                    </a:ext>
                  </a:extLst>
                </a:gridCol>
                <a:gridCol w="4532124">
                  <a:extLst>
                    <a:ext uri="{9D8B030D-6E8A-4147-A177-3AD203B41FA5}">
                      <a16:colId xmlns:a16="http://schemas.microsoft.com/office/drawing/2014/main" val="4271008094"/>
                    </a:ext>
                  </a:extLst>
                </a:gridCol>
              </a:tblGrid>
              <a:tr h="3428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Söhne"/>
                        </a:rPr>
                        <a:t>IIoT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Söhne"/>
                        </a:rPr>
                        <a:t>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89263936"/>
                  </a:ext>
                </a:extLst>
              </a:tr>
              <a:tr h="674185">
                <a:tc>
                  <a:txBody>
                    <a:bodyPr/>
                    <a:lstStyle/>
                    <a:p>
                      <a:r>
                        <a:rPr lang="en-US" sz="1800" kern="1200" dirty="0">
                          <a:solidFill>
                            <a:schemeClr val="tx1"/>
                          </a:solidFill>
                          <a:latin typeface="Söhne"/>
                          <a:ea typeface="+mn-ea"/>
                          <a:cs typeface="+mn-cs"/>
                        </a:rPr>
                        <a:t>Deals with large scale networks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Smart grids, electrical grids that involve the same transmission lines, transformers, and substations as a traditional power grid.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kern="1200" dirty="0">
                          <a:solidFill>
                            <a:schemeClr val="tx1"/>
                          </a:solidFill>
                          <a:latin typeface="Söhne"/>
                          <a:ea typeface="+mn-ea"/>
                          <a:cs typeface="+mn-cs"/>
                        </a:rPr>
                        <a:t>Deals with small scale networks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Example:</a:t>
                      </a:r>
                    </a:p>
                    <a:p>
                      <a:r>
                        <a:rPr lang="en-US" sz="1800" kern="1200" dirty="0">
                          <a:solidFill>
                            <a:schemeClr val="tx1"/>
                          </a:solidFill>
                          <a:latin typeface="Söhne"/>
                          <a:ea typeface="+mn-ea"/>
                          <a:cs typeface="+mn-cs"/>
                        </a:rPr>
                        <a:t>The system could include sensors that measure temperature, humidity, pressure, and other variables of a work environment.</a:t>
                      </a:r>
                    </a:p>
                    <a:p>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send data to a central hub for analysis and processing.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55505445"/>
                  </a:ext>
                </a:extLst>
              </a:tr>
            </a:tbl>
          </a:graphicData>
        </a:graphic>
      </p:graphicFrame>
    </p:spTree>
    <p:extLst>
      <p:ext uri="{BB962C8B-B14F-4D97-AF65-F5344CB8AC3E}">
        <p14:creationId xmlns:p14="http://schemas.microsoft.com/office/powerpoint/2010/main" val="36197805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45</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368087"/>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p:txBody>
      </p:sp>
      <p:graphicFrame>
        <p:nvGraphicFramePr>
          <p:cNvPr id="4" name="Table 4">
            <a:extLst>
              <a:ext uri="{FF2B5EF4-FFF2-40B4-BE49-F238E27FC236}">
                <a16:creationId xmlns:a16="http://schemas.microsoft.com/office/drawing/2014/main" id="{D5956145-F728-9790-383D-E595A47FFF75}"/>
              </a:ext>
            </a:extLst>
          </p:cNvPr>
          <p:cNvGraphicFramePr>
            <a:graphicFrameLocks noGrp="1"/>
          </p:cNvGraphicFramePr>
          <p:nvPr>
            <p:extLst>
              <p:ext uri="{D42A27DB-BD31-4B8C-83A1-F6EECF244321}">
                <p14:modId xmlns:p14="http://schemas.microsoft.com/office/powerpoint/2010/main" val="1363270267"/>
              </p:ext>
            </p:extLst>
          </p:nvPr>
        </p:nvGraphicFramePr>
        <p:xfrm>
          <a:off x="1388047" y="2091978"/>
          <a:ext cx="9064248" cy="2651760"/>
        </p:xfrm>
        <a:graphic>
          <a:graphicData uri="http://schemas.openxmlformats.org/drawingml/2006/table">
            <a:tbl>
              <a:tblPr firstRow="1" bandRow="1">
                <a:tableStyleId>{5940675A-B579-460E-94D1-54222C63F5DA}</a:tableStyleId>
              </a:tblPr>
              <a:tblGrid>
                <a:gridCol w="4532124">
                  <a:extLst>
                    <a:ext uri="{9D8B030D-6E8A-4147-A177-3AD203B41FA5}">
                      <a16:colId xmlns:a16="http://schemas.microsoft.com/office/drawing/2014/main" val="2439587699"/>
                    </a:ext>
                  </a:extLst>
                </a:gridCol>
                <a:gridCol w="4532124">
                  <a:extLst>
                    <a:ext uri="{9D8B030D-6E8A-4147-A177-3AD203B41FA5}">
                      <a16:colId xmlns:a16="http://schemas.microsoft.com/office/drawing/2014/main" val="4271008094"/>
                    </a:ext>
                  </a:extLst>
                </a:gridCol>
              </a:tblGrid>
              <a:tr h="3428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Söhne"/>
                        </a:rPr>
                        <a:t>IIoT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Söhne"/>
                        </a:rPr>
                        <a:t>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89263936"/>
                  </a:ext>
                </a:extLst>
              </a:tr>
              <a:tr h="67418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Programming and Networking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The </a:t>
                      </a:r>
                      <a:r>
                        <a:rPr lang="en-US" sz="1800" kern="1200" dirty="0" err="1">
                          <a:solidFill>
                            <a:schemeClr val="tx1"/>
                          </a:solidFill>
                          <a:latin typeface="Söhne"/>
                          <a:ea typeface="+mn-ea"/>
                          <a:cs typeface="+mn-cs"/>
                        </a:rPr>
                        <a:t>IIoT</a:t>
                      </a:r>
                      <a:r>
                        <a:rPr lang="en-US" sz="1800" kern="1200" dirty="0">
                          <a:solidFill>
                            <a:schemeClr val="tx1"/>
                          </a:solidFill>
                          <a:latin typeface="Söhne"/>
                          <a:ea typeface="+mn-ea"/>
                          <a:cs typeface="+mn-cs"/>
                        </a:rPr>
                        <a:t> apps can be programmed remotely and in real-time. For maintenance purposes, businesses may need to have an </a:t>
                      </a:r>
                      <a:r>
                        <a:rPr lang="en-US" sz="1800" kern="1200" dirty="0" err="1">
                          <a:solidFill>
                            <a:schemeClr val="tx1"/>
                          </a:solidFill>
                          <a:latin typeface="Söhne"/>
                          <a:ea typeface="+mn-ea"/>
                          <a:cs typeface="+mn-cs"/>
                        </a:rPr>
                        <a:t>IIoT</a:t>
                      </a:r>
                      <a:r>
                        <a:rPr lang="en-US" sz="1800" kern="1200" dirty="0">
                          <a:solidFill>
                            <a:schemeClr val="tx1"/>
                          </a:solidFill>
                          <a:latin typeface="Söhne"/>
                          <a:ea typeface="+mn-ea"/>
                          <a:cs typeface="+mn-cs"/>
                        </a:rPr>
                        <a:t> programmer on staff.</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Robot situation monitoring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Programming and Networking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Example:</a:t>
                      </a:r>
                    </a:p>
                    <a:p>
                      <a:r>
                        <a:rPr lang="en-US" sz="1800" kern="1200" dirty="0">
                          <a:solidFill>
                            <a:schemeClr val="tx1"/>
                          </a:solidFill>
                          <a:latin typeface="Söhne"/>
                          <a:ea typeface="+mn-ea"/>
                          <a:cs typeface="+mn-cs"/>
                        </a:rPr>
                        <a:t>In contrast, most smart home devices can be easily programmed by downloading an app on your smartphone.</a:t>
                      </a:r>
                    </a:p>
                    <a:p>
                      <a:r>
                        <a:rPr lang="en-US" sz="1800" kern="1200" dirty="0">
                          <a:solidFill>
                            <a:schemeClr val="tx1"/>
                          </a:solidFill>
                          <a:latin typeface="Söhne"/>
                          <a:ea typeface="+mn-ea"/>
                          <a:cs typeface="+mn-cs"/>
                        </a:rPr>
                        <a:t>Weather, location and smart TV programs.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55505445"/>
                  </a:ext>
                </a:extLst>
              </a:tr>
            </a:tbl>
          </a:graphicData>
        </a:graphic>
      </p:graphicFrame>
    </p:spTree>
    <p:extLst>
      <p:ext uri="{BB962C8B-B14F-4D97-AF65-F5344CB8AC3E}">
        <p14:creationId xmlns:p14="http://schemas.microsoft.com/office/powerpoint/2010/main" val="20477467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46</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368087"/>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p:txBody>
      </p:sp>
      <p:graphicFrame>
        <p:nvGraphicFramePr>
          <p:cNvPr id="4" name="Table 4">
            <a:extLst>
              <a:ext uri="{FF2B5EF4-FFF2-40B4-BE49-F238E27FC236}">
                <a16:creationId xmlns:a16="http://schemas.microsoft.com/office/drawing/2014/main" id="{D5956145-F728-9790-383D-E595A47FFF75}"/>
              </a:ext>
            </a:extLst>
          </p:cNvPr>
          <p:cNvGraphicFramePr>
            <a:graphicFrameLocks noGrp="1"/>
          </p:cNvGraphicFramePr>
          <p:nvPr>
            <p:extLst>
              <p:ext uri="{D42A27DB-BD31-4B8C-83A1-F6EECF244321}">
                <p14:modId xmlns:p14="http://schemas.microsoft.com/office/powerpoint/2010/main" val="4268360251"/>
              </p:ext>
            </p:extLst>
          </p:nvPr>
        </p:nvGraphicFramePr>
        <p:xfrm>
          <a:off x="1388047" y="2091978"/>
          <a:ext cx="9064248" cy="3200400"/>
        </p:xfrm>
        <a:graphic>
          <a:graphicData uri="http://schemas.openxmlformats.org/drawingml/2006/table">
            <a:tbl>
              <a:tblPr firstRow="1" bandRow="1">
                <a:tableStyleId>{5940675A-B579-460E-94D1-54222C63F5DA}</a:tableStyleId>
              </a:tblPr>
              <a:tblGrid>
                <a:gridCol w="4532124">
                  <a:extLst>
                    <a:ext uri="{9D8B030D-6E8A-4147-A177-3AD203B41FA5}">
                      <a16:colId xmlns:a16="http://schemas.microsoft.com/office/drawing/2014/main" val="2439587699"/>
                    </a:ext>
                  </a:extLst>
                </a:gridCol>
                <a:gridCol w="4532124">
                  <a:extLst>
                    <a:ext uri="{9D8B030D-6E8A-4147-A177-3AD203B41FA5}">
                      <a16:colId xmlns:a16="http://schemas.microsoft.com/office/drawing/2014/main" val="4271008094"/>
                    </a:ext>
                  </a:extLst>
                </a:gridCol>
              </a:tblGrid>
              <a:tr h="3428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Söhne"/>
                        </a:rPr>
                        <a:t>IIoT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Söhne"/>
                        </a:rPr>
                        <a:t>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89263936"/>
                  </a:ext>
                </a:extLst>
              </a:tr>
              <a:tr h="67418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More Secure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A secure </a:t>
                      </a:r>
                      <a:r>
                        <a:rPr lang="en-US" sz="1800" kern="1200" dirty="0" err="1">
                          <a:solidFill>
                            <a:schemeClr val="tx1"/>
                          </a:solidFill>
                          <a:latin typeface="Söhne"/>
                          <a:ea typeface="+mn-ea"/>
                          <a:cs typeface="+mn-cs"/>
                        </a:rPr>
                        <a:t>IIoT</a:t>
                      </a:r>
                      <a:r>
                        <a:rPr lang="en-US" sz="1800" kern="1200" dirty="0">
                          <a:solidFill>
                            <a:schemeClr val="tx1"/>
                          </a:solidFill>
                          <a:latin typeface="Söhne"/>
                          <a:ea typeface="+mn-ea"/>
                          <a:cs typeface="+mn-cs"/>
                        </a:rPr>
                        <a:t> architecture requires several critical components, including SSL encryption to secure communication, authentication of data in transit, encryption of data at rest, continuous monitoring of servers, closed-loop systems, and thumbprint login for added security.</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Less Secure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Example:</a:t>
                      </a:r>
                    </a:p>
                    <a:p>
                      <a:r>
                        <a:rPr lang="en-US" sz="1800" kern="1200" dirty="0">
                          <a:solidFill>
                            <a:schemeClr val="tx1"/>
                          </a:solidFill>
                          <a:latin typeface="Söhne"/>
                          <a:ea typeface="+mn-ea"/>
                          <a:cs typeface="+mn-cs"/>
                        </a:rPr>
                        <a:t>less stringent network IoT security measures are needed to safeguard users’ private information. To now, data privacy has proven to be the most pressing concern regarding IoT security.</a:t>
                      </a:r>
                      <a:br>
                        <a:rPr lang="en-US" sz="1800" kern="1200" dirty="0">
                          <a:solidFill>
                            <a:schemeClr val="tx1"/>
                          </a:solidFill>
                          <a:latin typeface="Söhne"/>
                          <a:ea typeface="+mn-ea"/>
                          <a:cs typeface="+mn-cs"/>
                        </a:rPr>
                      </a:br>
                      <a:endParaRPr lang="en-US" sz="1800" kern="1200" dirty="0">
                        <a:solidFill>
                          <a:schemeClr val="tx1"/>
                        </a:solidFill>
                        <a:latin typeface="Söhne"/>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55505445"/>
                  </a:ext>
                </a:extLst>
              </a:tr>
            </a:tbl>
          </a:graphicData>
        </a:graphic>
      </p:graphicFrame>
    </p:spTree>
    <p:extLst>
      <p:ext uri="{BB962C8B-B14F-4D97-AF65-F5344CB8AC3E}">
        <p14:creationId xmlns:p14="http://schemas.microsoft.com/office/powerpoint/2010/main" val="34754274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47</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368087"/>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p:txBody>
      </p:sp>
      <p:graphicFrame>
        <p:nvGraphicFramePr>
          <p:cNvPr id="4" name="Table 4">
            <a:extLst>
              <a:ext uri="{FF2B5EF4-FFF2-40B4-BE49-F238E27FC236}">
                <a16:creationId xmlns:a16="http://schemas.microsoft.com/office/drawing/2014/main" id="{D5956145-F728-9790-383D-E595A47FFF75}"/>
              </a:ext>
            </a:extLst>
          </p:cNvPr>
          <p:cNvGraphicFramePr>
            <a:graphicFrameLocks noGrp="1"/>
          </p:cNvGraphicFramePr>
          <p:nvPr>
            <p:extLst>
              <p:ext uri="{D42A27DB-BD31-4B8C-83A1-F6EECF244321}">
                <p14:modId xmlns:p14="http://schemas.microsoft.com/office/powerpoint/2010/main" val="3227075179"/>
              </p:ext>
            </p:extLst>
          </p:nvPr>
        </p:nvGraphicFramePr>
        <p:xfrm>
          <a:off x="1388047" y="2091978"/>
          <a:ext cx="9064248" cy="2926080"/>
        </p:xfrm>
        <a:graphic>
          <a:graphicData uri="http://schemas.openxmlformats.org/drawingml/2006/table">
            <a:tbl>
              <a:tblPr firstRow="1" bandRow="1">
                <a:tableStyleId>{5940675A-B579-460E-94D1-54222C63F5DA}</a:tableStyleId>
              </a:tblPr>
              <a:tblGrid>
                <a:gridCol w="4532124">
                  <a:extLst>
                    <a:ext uri="{9D8B030D-6E8A-4147-A177-3AD203B41FA5}">
                      <a16:colId xmlns:a16="http://schemas.microsoft.com/office/drawing/2014/main" val="2439587699"/>
                    </a:ext>
                  </a:extLst>
                </a:gridCol>
                <a:gridCol w="4532124">
                  <a:extLst>
                    <a:ext uri="{9D8B030D-6E8A-4147-A177-3AD203B41FA5}">
                      <a16:colId xmlns:a16="http://schemas.microsoft.com/office/drawing/2014/main" val="4271008094"/>
                    </a:ext>
                  </a:extLst>
                </a:gridCol>
              </a:tblGrid>
              <a:tr h="3428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Söhne"/>
                        </a:rPr>
                        <a:t>IIoT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Söhne"/>
                        </a:rPr>
                        <a:t>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89263936"/>
                  </a:ext>
                </a:extLst>
              </a:tr>
              <a:tr h="67418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Usage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err="1">
                          <a:solidFill>
                            <a:schemeClr val="tx1"/>
                          </a:solidFill>
                          <a:latin typeface="Söhne"/>
                          <a:ea typeface="+mn-ea"/>
                          <a:cs typeface="+mn-cs"/>
                        </a:rPr>
                        <a:t>IIoT</a:t>
                      </a:r>
                      <a:r>
                        <a:rPr lang="en-US" sz="1800" kern="1200" dirty="0">
                          <a:solidFill>
                            <a:schemeClr val="tx1"/>
                          </a:solidFill>
                          <a:latin typeface="Söhne"/>
                          <a:ea typeface="+mn-ea"/>
                          <a:cs typeface="+mn-cs"/>
                        </a:rPr>
                        <a:t> devices must withstand extreme conditions such as high velocity, temperature, and grease, and manufacturers must ensure their products can endure these conditions. Maintenance of both the cloud and networks is also crucial for </a:t>
                      </a:r>
                      <a:r>
                        <a:rPr lang="en-US" sz="1800" kern="1200" dirty="0" err="1">
                          <a:solidFill>
                            <a:schemeClr val="tx1"/>
                          </a:solidFill>
                          <a:latin typeface="Söhne"/>
                          <a:ea typeface="+mn-ea"/>
                          <a:cs typeface="+mn-cs"/>
                        </a:rPr>
                        <a:t>IIoT</a:t>
                      </a:r>
                      <a:r>
                        <a:rPr lang="en-US" sz="1800" kern="1200" dirty="0">
                          <a:solidFill>
                            <a:schemeClr val="tx1"/>
                          </a:solidFill>
                          <a:latin typeface="Söhne"/>
                          <a:ea typeface="+mn-ea"/>
                          <a:cs typeface="+mn-cs"/>
                        </a:rPr>
                        <a: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Usage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Example:</a:t>
                      </a:r>
                    </a:p>
                    <a:p>
                      <a:r>
                        <a:rPr lang="en-US" sz="1800" kern="1200" dirty="0">
                          <a:solidFill>
                            <a:schemeClr val="tx1"/>
                          </a:solidFill>
                          <a:latin typeface="Söhne"/>
                          <a:ea typeface="+mn-ea"/>
                          <a:cs typeface="+mn-cs"/>
                        </a:rPr>
                        <a:t>smart home devices are not designed for heavy use and have a shorter lifespan than their industrial counterparts.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55505445"/>
                  </a:ext>
                </a:extLst>
              </a:tr>
            </a:tbl>
          </a:graphicData>
        </a:graphic>
      </p:graphicFrame>
    </p:spTree>
    <p:extLst>
      <p:ext uri="{BB962C8B-B14F-4D97-AF65-F5344CB8AC3E}">
        <p14:creationId xmlns:p14="http://schemas.microsoft.com/office/powerpoint/2010/main" val="63511476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48</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368087"/>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p:txBody>
      </p:sp>
      <p:graphicFrame>
        <p:nvGraphicFramePr>
          <p:cNvPr id="4" name="Table 4">
            <a:extLst>
              <a:ext uri="{FF2B5EF4-FFF2-40B4-BE49-F238E27FC236}">
                <a16:creationId xmlns:a16="http://schemas.microsoft.com/office/drawing/2014/main" id="{D5956145-F728-9790-383D-E595A47FFF75}"/>
              </a:ext>
            </a:extLst>
          </p:cNvPr>
          <p:cNvGraphicFramePr>
            <a:graphicFrameLocks noGrp="1"/>
          </p:cNvGraphicFramePr>
          <p:nvPr>
            <p:extLst>
              <p:ext uri="{D42A27DB-BD31-4B8C-83A1-F6EECF244321}">
                <p14:modId xmlns:p14="http://schemas.microsoft.com/office/powerpoint/2010/main" val="3469377269"/>
              </p:ext>
            </p:extLst>
          </p:nvPr>
        </p:nvGraphicFramePr>
        <p:xfrm>
          <a:off x="1322363" y="2091978"/>
          <a:ext cx="9129932" cy="2103120"/>
        </p:xfrm>
        <a:graphic>
          <a:graphicData uri="http://schemas.openxmlformats.org/drawingml/2006/table">
            <a:tbl>
              <a:tblPr firstRow="1" bandRow="1">
                <a:tableStyleId>{5940675A-B579-460E-94D1-54222C63F5DA}</a:tableStyleId>
              </a:tblPr>
              <a:tblGrid>
                <a:gridCol w="4597808">
                  <a:extLst>
                    <a:ext uri="{9D8B030D-6E8A-4147-A177-3AD203B41FA5}">
                      <a16:colId xmlns:a16="http://schemas.microsoft.com/office/drawing/2014/main" val="2439587699"/>
                    </a:ext>
                  </a:extLst>
                </a:gridCol>
                <a:gridCol w="4532124">
                  <a:extLst>
                    <a:ext uri="{9D8B030D-6E8A-4147-A177-3AD203B41FA5}">
                      <a16:colId xmlns:a16="http://schemas.microsoft.com/office/drawing/2014/main" val="4271008094"/>
                    </a:ext>
                  </a:extLst>
                </a:gridCol>
              </a:tblGrid>
              <a:tr h="3428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Söhne"/>
                        </a:rPr>
                        <a:t>IIoT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Söhne"/>
                        </a:rPr>
                        <a:t>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89263936"/>
                  </a:ext>
                </a:extLst>
              </a:tr>
              <a:tr h="67418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Huge Data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In principle, a significantly higher amount of data is required. Huge amounts of data have to be recorded and processed in production.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Less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Example:</a:t>
                      </a:r>
                    </a:p>
                    <a:p>
                      <a:r>
                        <a:rPr lang="en-US" sz="1800" kern="1200" dirty="0">
                          <a:solidFill>
                            <a:schemeClr val="tx1"/>
                          </a:solidFill>
                          <a:latin typeface="Söhne"/>
                          <a:ea typeface="+mn-ea"/>
                          <a:cs typeface="+mn-cs"/>
                        </a:rPr>
                        <a:t>In contrast, the private data volumes required for the Internet of Things are rather manageable and therefore significantly lower.</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55505445"/>
                  </a:ext>
                </a:extLst>
              </a:tr>
            </a:tbl>
          </a:graphicData>
        </a:graphic>
      </p:graphicFrame>
    </p:spTree>
    <p:extLst>
      <p:ext uri="{BB962C8B-B14F-4D97-AF65-F5344CB8AC3E}">
        <p14:creationId xmlns:p14="http://schemas.microsoft.com/office/powerpoint/2010/main" val="3886773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49</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368087"/>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IOT and </a:t>
            </a:r>
            <a:r>
              <a:rPr lang="en-US" dirty="0" err="1">
                <a:latin typeface="Söhne"/>
              </a:rPr>
              <a:t>IIoT</a:t>
            </a: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p:txBody>
      </p:sp>
      <p:graphicFrame>
        <p:nvGraphicFramePr>
          <p:cNvPr id="4" name="Table 4">
            <a:extLst>
              <a:ext uri="{FF2B5EF4-FFF2-40B4-BE49-F238E27FC236}">
                <a16:creationId xmlns:a16="http://schemas.microsoft.com/office/drawing/2014/main" id="{D5956145-F728-9790-383D-E595A47FFF75}"/>
              </a:ext>
            </a:extLst>
          </p:cNvPr>
          <p:cNvGraphicFramePr>
            <a:graphicFrameLocks noGrp="1"/>
          </p:cNvGraphicFramePr>
          <p:nvPr>
            <p:extLst>
              <p:ext uri="{D42A27DB-BD31-4B8C-83A1-F6EECF244321}">
                <p14:modId xmlns:p14="http://schemas.microsoft.com/office/powerpoint/2010/main" val="4068830363"/>
              </p:ext>
            </p:extLst>
          </p:nvPr>
        </p:nvGraphicFramePr>
        <p:xfrm>
          <a:off x="1322363" y="2091978"/>
          <a:ext cx="9129932" cy="1828800"/>
        </p:xfrm>
        <a:graphic>
          <a:graphicData uri="http://schemas.openxmlformats.org/drawingml/2006/table">
            <a:tbl>
              <a:tblPr firstRow="1" bandRow="1">
                <a:tableStyleId>{5940675A-B579-460E-94D1-54222C63F5DA}</a:tableStyleId>
              </a:tblPr>
              <a:tblGrid>
                <a:gridCol w="4597808">
                  <a:extLst>
                    <a:ext uri="{9D8B030D-6E8A-4147-A177-3AD203B41FA5}">
                      <a16:colId xmlns:a16="http://schemas.microsoft.com/office/drawing/2014/main" val="2439587699"/>
                    </a:ext>
                  </a:extLst>
                </a:gridCol>
                <a:gridCol w="4532124">
                  <a:extLst>
                    <a:ext uri="{9D8B030D-6E8A-4147-A177-3AD203B41FA5}">
                      <a16:colId xmlns:a16="http://schemas.microsoft.com/office/drawing/2014/main" val="4271008094"/>
                    </a:ext>
                  </a:extLst>
                </a:gridCol>
              </a:tblGrid>
              <a:tr h="3428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Söhne"/>
                        </a:rPr>
                        <a:t>IIoT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Söhne"/>
                        </a:rPr>
                        <a:t>IOT</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89263936"/>
                  </a:ext>
                </a:extLst>
              </a:tr>
              <a:tr h="67418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Fully automated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Fully automated processes up to the paperless smart factory</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Söhne"/>
                          <a:ea typeface="+mn-ea"/>
                          <a:cs typeface="+mn-cs"/>
                        </a:rPr>
                        <a:t>Partially automated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200" dirty="0">
                        <a:solidFill>
                          <a:schemeClr val="tx1"/>
                        </a:solidFill>
                        <a:latin typeface="Söhne"/>
                        <a:ea typeface="+mn-ea"/>
                        <a:cs typeface="+mn-cs"/>
                      </a:endParaRPr>
                    </a:p>
                    <a:p>
                      <a:r>
                        <a:rPr lang="en-US" sz="1800" kern="1200" dirty="0">
                          <a:solidFill>
                            <a:schemeClr val="tx1"/>
                          </a:solidFill>
                          <a:latin typeface="Söhne"/>
                          <a:ea typeface="+mn-ea"/>
                          <a:cs typeface="+mn-cs"/>
                        </a:rPr>
                        <a:t>Example:</a:t>
                      </a:r>
                    </a:p>
                    <a:p>
                      <a:r>
                        <a:rPr lang="en-US" sz="1800" kern="1200" dirty="0">
                          <a:solidFill>
                            <a:schemeClr val="tx1"/>
                          </a:solidFill>
                          <a:latin typeface="Söhne"/>
                          <a:ea typeface="+mn-ea"/>
                          <a:cs typeface="+mn-cs"/>
                        </a:rPr>
                        <a:t>Partial automation of processes through digitization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55505445"/>
                  </a:ext>
                </a:extLst>
              </a:tr>
            </a:tbl>
          </a:graphicData>
        </a:graphic>
      </p:graphicFrame>
    </p:spTree>
    <p:extLst>
      <p:ext uri="{BB962C8B-B14F-4D97-AF65-F5344CB8AC3E}">
        <p14:creationId xmlns:p14="http://schemas.microsoft.com/office/powerpoint/2010/main" val="57716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(DT)</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en-US" dirty="0"/>
              <a:t>What is a digital twin (DT) in the IoT context</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54248" y="1402673"/>
            <a:ext cx="11226358" cy="2913618"/>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Digital Models:</a:t>
            </a:r>
          </a:p>
          <a:p>
            <a:pPr marL="180000" indent="-180000">
              <a:lnSpc>
                <a:spcPts val="1960"/>
              </a:lnSpc>
              <a:buClr>
                <a:schemeClr val="accent1"/>
              </a:buClr>
              <a:buFont typeface="Wingdings" panose="05000000000000000000" pitchFamily="2" charset="2"/>
              <a:buChar char="§"/>
            </a:pPr>
            <a:r>
              <a:rPr lang="en-US" dirty="0">
                <a:latin typeface="Söhne"/>
              </a:rPr>
              <a:t>Static Digital Model:</a:t>
            </a:r>
          </a:p>
          <a:p>
            <a:pPr lvl="1">
              <a:lnSpc>
                <a:spcPts val="1960"/>
              </a:lnSpc>
              <a:buClr>
                <a:schemeClr val="accent1"/>
              </a:buClr>
            </a:pPr>
            <a:r>
              <a:rPr lang="en-US" dirty="0">
                <a:latin typeface="Söhne"/>
              </a:rPr>
              <a:t> while the static model data is accumulated over time, making it better suited for long-term strategic planning.</a:t>
            </a:r>
          </a:p>
          <a:p>
            <a:pPr marL="180000" indent="-180000">
              <a:lnSpc>
                <a:spcPts val="1960"/>
              </a:lnSpc>
              <a:buClr>
                <a:schemeClr val="accent1"/>
              </a:buClr>
              <a:buFont typeface="Wingdings" panose="05000000000000000000" pitchFamily="2" charset="2"/>
              <a:buChar char="§"/>
            </a:pPr>
            <a:r>
              <a:rPr lang="en-US" dirty="0">
                <a:latin typeface="Söhne"/>
              </a:rPr>
              <a:t>Digital Shadow:</a:t>
            </a:r>
          </a:p>
          <a:p>
            <a:pPr lvl="1">
              <a:lnSpc>
                <a:spcPts val="1960"/>
              </a:lnSpc>
              <a:buClr>
                <a:schemeClr val="accent1"/>
              </a:buClr>
            </a:pPr>
            <a:r>
              <a:rPr lang="en-US" dirty="0">
                <a:latin typeface="Söhne"/>
              </a:rPr>
              <a:t> The data from the physical object flow to the digital automatically, but this is still manual the other way around.</a:t>
            </a:r>
          </a:p>
          <a:p>
            <a:pPr marL="180000" indent="-180000">
              <a:lnSpc>
                <a:spcPts val="1960"/>
              </a:lnSpc>
              <a:buClr>
                <a:schemeClr val="accent1"/>
              </a:buClr>
              <a:buFont typeface="Wingdings" panose="05000000000000000000" pitchFamily="2" charset="2"/>
              <a:buChar char="§"/>
            </a:pPr>
            <a:r>
              <a:rPr lang="en-US" dirty="0">
                <a:latin typeface="Söhne"/>
              </a:rPr>
              <a:t>Dynamic Digital Model:</a:t>
            </a:r>
          </a:p>
          <a:p>
            <a:pPr marL="637200" lvl="1" indent="-180000">
              <a:lnSpc>
                <a:spcPts val="1960"/>
              </a:lnSpc>
              <a:buClr>
                <a:schemeClr val="accent1"/>
              </a:buClr>
              <a:buFont typeface="Wingdings" panose="05000000000000000000" pitchFamily="2" charset="2"/>
              <a:buChar char="§"/>
            </a:pPr>
            <a:r>
              <a:rPr lang="en-US" dirty="0">
                <a:latin typeface="Söhne"/>
              </a:rPr>
              <a:t> The data in the dynamic model are continuously updated in real-time, allowing for immediate control actions</a:t>
            </a:r>
          </a:p>
          <a:p>
            <a:pPr lvl="1">
              <a:lnSpc>
                <a:spcPts val="1960"/>
              </a:lnSpc>
              <a:buClr>
                <a:schemeClr val="accent1"/>
              </a:buClr>
            </a:pPr>
            <a:endParaRPr lang="en-US" dirty="0">
              <a:latin typeface="Söhne"/>
            </a:endParaRPr>
          </a:p>
          <a:p>
            <a:pPr lvl="1">
              <a:lnSpc>
                <a:spcPts val="1960"/>
              </a:lnSpc>
              <a:buClr>
                <a:schemeClr val="accent1"/>
              </a:buClr>
            </a:pPr>
            <a:endParaRPr lang="en-US" dirty="0">
              <a:latin typeface="Söhne"/>
            </a:endParaRPr>
          </a:p>
          <a:p>
            <a:pPr algn="l">
              <a:lnSpc>
                <a:spcPts val="1960"/>
              </a:lnSpc>
              <a:buClr>
                <a:schemeClr val="accent1"/>
              </a:buClr>
            </a:pPr>
            <a:br>
              <a:rPr lang="en-US" dirty="0">
                <a:latin typeface="Söhne"/>
              </a:rPr>
            </a:br>
            <a:endParaRPr lang="en-US" dirty="0">
              <a:latin typeface="Söhne"/>
            </a:endParaRPr>
          </a:p>
        </p:txBody>
      </p:sp>
      <p:pic>
        <p:nvPicPr>
          <p:cNvPr id="3" name="Picture 2" descr="Diagram&#10;&#10;Description automatically generated">
            <a:extLst>
              <a:ext uri="{FF2B5EF4-FFF2-40B4-BE49-F238E27FC236}">
                <a16:creationId xmlns:a16="http://schemas.microsoft.com/office/drawing/2014/main" id="{2D93D151-D755-890F-7F80-930174E2918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618" y="3428999"/>
            <a:ext cx="5520544" cy="1652315"/>
          </a:xfrm>
          <a:prstGeom prst="rect">
            <a:avLst/>
          </a:prstGeom>
        </p:spPr>
      </p:pic>
      <p:sp>
        <p:nvSpPr>
          <p:cNvPr id="5" name="TextBox 4">
            <a:extLst>
              <a:ext uri="{FF2B5EF4-FFF2-40B4-BE49-F238E27FC236}">
                <a16:creationId xmlns:a16="http://schemas.microsoft.com/office/drawing/2014/main" id="{6121B26D-2E89-7F82-BF14-B43766687940}"/>
              </a:ext>
            </a:extLst>
          </p:cNvPr>
          <p:cNvSpPr txBox="1"/>
          <p:nvPr/>
        </p:nvSpPr>
        <p:spPr>
          <a:xfrm>
            <a:off x="5739618" y="5130398"/>
            <a:ext cx="6105378" cy="646331"/>
          </a:xfrm>
          <a:prstGeom prst="rect">
            <a:avLst/>
          </a:prstGeom>
          <a:noFill/>
        </p:spPr>
        <p:txBody>
          <a:bodyPr wrap="square">
            <a:spAutoFit/>
          </a:bodyPr>
          <a:lstStyle/>
          <a:p>
            <a:pPr algn="ctr"/>
            <a:r>
              <a:rPr lang="en-US" dirty="0">
                <a:latin typeface="Söhne"/>
              </a:rPr>
              <a:t>(</a:t>
            </a:r>
            <a:r>
              <a:rPr lang="en-US" dirty="0" err="1">
                <a:latin typeface="Söhne"/>
              </a:rPr>
              <a:t>i</a:t>
            </a:r>
            <a:r>
              <a:rPr lang="en-US" dirty="0">
                <a:latin typeface="Söhne"/>
              </a:rPr>
              <a:t>) Digital Model; (ii) Digital shadow/Static Digital model; (iii) Digital Twin/Dynamic Digital Model.</a:t>
            </a:r>
          </a:p>
        </p:txBody>
      </p:sp>
      <p:sp>
        <p:nvSpPr>
          <p:cNvPr id="6" name="TextBox 5">
            <a:extLst>
              <a:ext uri="{FF2B5EF4-FFF2-40B4-BE49-F238E27FC236}">
                <a16:creationId xmlns:a16="http://schemas.microsoft.com/office/drawing/2014/main" id="{9FB46E72-646B-1EF3-A26A-6CD9AF856CE0}"/>
              </a:ext>
            </a:extLst>
          </p:cNvPr>
          <p:cNvSpPr txBox="1"/>
          <p:nvPr/>
        </p:nvSpPr>
        <p:spPr>
          <a:xfrm>
            <a:off x="7148303" y="5733737"/>
            <a:ext cx="4111859" cy="208711"/>
          </a:xfrm>
          <a:prstGeom prst="rect">
            <a:avLst/>
          </a:prstGeom>
          <a:noFill/>
        </p:spPr>
        <p:txBody>
          <a:bodyPr wrap="square" lIns="0" tIns="0" rIns="0" bIns="0" rtlCol="0">
            <a:spAutoFit/>
          </a:bodyPr>
          <a:lstStyle/>
          <a:p>
            <a:pPr algn="ctr">
              <a:lnSpc>
                <a:spcPts val="1960"/>
              </a:lnSpc>
              <a:buClr>
                <a:schemeClr val="accent1"/>
              </a:buClr>
            </a:pPr>
            <a:r>
              <a:rPr lang="en-US" sz="500" dirty="0"/>
              <a:t>https://www.researchgate.net/figure/Types-of-DT-based-on-level-of-integration-adapted-from-2-i-Digital-Model-ii_fig5_351827732</a:t>
            </a:r>
          </a:p>
        </p:txBody>
      </p:sp>
    </p:spTree>
    <p:extLst>
      <p:ext uri="{BB962C8B-B14F-4D97-AF65-F5344CB8AC3E}">
        <p14:creationId xmlns:p14="http://schemas.microsoft.com/office/powerpoint/2010/main" val="42781968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50</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difference between IoT and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368087"/>
            <a:ext cx="11226358" cy="342657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Summery</a:t>
            </a: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a:p>
            <a:pPr marL="180000" indent="-180000">
              <a:lnSpc>
                <a:spcPts val="1960"/>
              </a:lnSpc>
              <a:buClr>
                <a:schemeClr val="accent1"/>
              </a:buClr>
              <a:buFont typeface="Wingdings" panose="05000000000000000000" pitchFamily="2" charset="2"/>
              <a:buChar char="§"/>
            </a:pPr>
            <a:endParaRPr lang="en-US" dirty="0">
              <a:latin typeface="Söhne"/>
            </a:endParaRPr>
          </a:p>
        </p:txBody>
      </p:sp>
      <p:pic>
        <p:nvPicPr>
          <p:cNvPr id="3" name="Picture 2" descr="Diagram, schematic&#10;&#10;Description automatically generated">
            <a:extLst>
              <a:ext uri="{FF2B5EF4-FFF2-40B4-BE49-F238E27FC236}">
                <a16:creationId xmlns:a16="http://schemas.microsoft.com/office/drawing/2014/main" id="{2AE07C79-DE49-34EB-766B-7CCA94099EC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08048" y="1684720"/>
            <a:ext cx="7853897" cy="3984737"/>
          </a:xfrm>
          <a:prstGeom prst="rect">
            <a:avLst/>
          </a:prstGeom>
        </p:spPr>
      </p:pic>
      <p:sp>
        <p:nvSpPr>
          <p:cNvPr id="5" name="TextBox 4">
            <a:extLst>
              <a:ext uri="{FF2B5EF4-FFF2-40B4-BE49-F238E27FC236}">
                <a16:creationId xmlns:a16="http://schemas.microsoft.com/office/drawing/2014/main" id="{48171952-6FE6-5252-80EE-0C59383F2202}"/>
              </a:ext>
            </a:extLst>
          </p:cNvPr>
          <p:cNvSpPr txBox="1"/>
          <p:nvPr/>
        </p:nvSpPr>
        <p:spPr>
          <a:xfrm>
            <a:off x="4384699" y="5853935"/>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https://realpars.com/iiot/</a:t>
            </a:r>
          </a:p>
        </p:txBody>
      </p:sp>
    </p:spTree>
    <p:extLst>
      <p:ext uri="{BB962C8B-B14F-4D97-AF65-F5344CB8AC3E}">
        <p14:creationId xmlns:p14="http://schemas.microsoft.com/office/powerpoint/2010/main" val="12828588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Internet of Thing</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7386"/>
          </a:xfrm>
        </p:spPr>
        <p:txBody>
          <a:bodyPr numCol="1"/>
          <a:lstStyle/>
          <a:p>
            <a:r>
              <a:rPr lang="en-US" sz="1800" dirty="0"/>
              <a:t>What is the future of </a:t>
            </a:r>
            <a:r>
              <a:rPr lang="en-US" sz="1800" dirty="0" err="1"/>
              <a:t>IIoT</a:t>
            </a:r>
            <a:r>
              <a:rPr lang="en-US" sz="1800"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861774"/>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future of </a:t>
            </a:r>
            <a:r>
              <a:rPr lang="en-US" dirty="0" err="1">
                <a:latin typeface="Söhne"/>
              </a:rPr>
              <a:t>IIoT</a:t>
            </a: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The future of </a:t>
            </a:r>
            <a:r>
              <a:rPr lang="en-US" dirty="0" err="1">
                <a:latin typeface="Söhne"/>
              </a:rPr>
              <a:t>IIoT</a:t>
            </a:r>
            <a:r>
              <a:rPr lang="en-US" dirty="0">
                <a:latin typeface="Söhne"/>
              </a:rPr>
              <a:t> is tightly coupled with Industry 4.0, which includes Industrial Internet of Things (</a:t>
            </a:r>
            <a:r>
              <a:rPr lang="en-US" dirty="0" err="1">
                <a:latin typeface="Söhne"/>
              </a:rPr>
              <a:t>IIoT</a:t>
            </a:r>
            <a:r>
              <a:rPr lang="en-US" dirty="0">
                <a:latin typeface="Söhne"/>
              </a:rPr>
              <a:t>) and Digital Transformation mechanisms that facilitate this evolved 4th generation period of Automation.</a:t>
            </a:r>
          </a:p>
        </p:txBody>
      </p:sp>
      <p:pic>
        <p:nvPicPr>
          <p:cNvPr id="5" name="Picture 4" descr="Diagram&#10;&#10;Description automatically generated">
            <a:extLst>
              <a:ext uri="{FF2B5EF4-FFF2-40B4-BE49-F238E27FC236}">
                <a16:creationId xmlns:a16="http://schemas.microsoft.com/office/drawing/2014/main" id="{BA7F1CE2-3BCD-A4DD-E5FB-BA235167EC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82683" y="2266210"/>
            <a:ext cx="8309317" cy="3487477"/>
          </a:xfrm>
          <a:prstGeom prst="rect">
            <a:avLst/>
          </a:prstGeom>
        </p:spPr>
      </p:pic>
      <p:sp>
        <p:nvSpPr>
          <p:cNvPr id="6" name="TextBox 5">
            <a:extLst>
              <a:ext uri="{FF2B5EF4-FFF2-40B4-BE49-F238E27FC236}">
                <a16:creationId xmlns:a16="http://schemas.microsoft.com/office/drawing/2014/main" id="{9098FA88-4DB7-5E5A-4FE8-7BF5A36B456A}"/>
              </a:ext>
            </a:extLst>
          </p:cNvPr>
          <p:cNvSpPr txBox="1"/>
          <p:nvPr/>
        </p:nvSpPr>
        <p:spPr>
          <a:xfrm>
            <a:off x="7148303" y="5649331"/>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https://realpars.com/iiot/</a:t>
            </a:r>
          </a:p>
        </p:txBody>
      </p:sp>
    </p:spTree>
    <p:extLst>
      <p:ext uri="{BB962C8B-B14F-4D97-AF65-F5344CB8AC3E}">
        <p14:creationId xmlns:p14="http://schemas.microsoft.com/office/powerpoint/2010/main" val="23181436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52</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1103"/>
          </a:xfrm>
        </p:spPr>
        <p:txBody>
          <a:bodyPr numCol="1"/>
          <a:lstStyle/>
          <a:p>
            <a:r>
              <a:rPr lang="en-US" sz="1800" dirty="0">
                <a:solidFill>
                  <a:srgbClr val="0778A4"/>
                </a:solidFill>
                <a:effectLst/>
                <a:latin typeface="Arial" panose="020B0604020202020204" pitchFamily="34" charset="0"/>
                <a:ea typeface="Arial" panose="020B0604020202020204" pitchFamily="34" charset="0"/>
              </a:rPr>
              <a:t>Assets integrate into the IT world</a:t>
            </a:r>
            <a:endParaRPr lang="en-US" sz="1800" dirty="0">
              <a:effectLst/>
              <a:latin typeface="Arial" panose="020B0604020202020204" pitchFamily="34" charset="0"/>
              <a:ea typeface="Arial" panose="020B0604020202020204" pitchFamily="34" charset="0"/>
            </a:endParaRP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170099"/>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What is Asset?:</a:t>
            </a:r>
          </a:p>
          <a:p>
            <a:pPr marL="637200" lvl="1" indent="-180000">
              <a:lnSpc>
                <a:spcPts val="1960"/>
              </a:lnSpc>
              <a:buClr>
                <a:schemeClr val="accent1"/>
              </a:buClr>
              <a:buFont typeface="Wingdings" panose="05000000000000000000" pitchFamily="2" charset="2"/>
              <a:buChar char="§"/>
            </a:pPr>
            <a:r>
              <a:rPr lang="en-US" dirty="0">
                <a:latin typeface="Söhne"/>
              </a:rPr>
              <a:t>Asset = everything that requires a "connection" for an Industry 4.0 solution.</a:t>
            </a:r>
          </a:p>
          <a:p>
            <a:pPr marL="637200" lvl="1" indent="-180000">
              <a:lnSpc>
                <a:spcPts val="1960"/>
              </a:lnSpc>
              <a:buClr>
                <a:schemeClr val="accent1"/>
              </a:buClr>
              <a:buFont typeface="Wingdings" panose="05000000000000000000" pitchFamily="2" charset="2"/>
              <a:buChar char="§"/>
            </a:pPr>
            <a:r>
              <a:rPr lang="en-US" dirty="0">
                <a:latin typeface="Söhne"/>
              </a:rPr>
              <a:t>Assets may be material or immaterial, and of various</a:t>
            </a:r>
            <a:br>
              <a:rPr lang="en-US" dirty="0">
                <a:latin typeface="Söhne"/>
              </a:rPr>
            </a:br>
            <a:r>
              <a:rPr lang="en-US" dirty="0">
                <a:latin typeface="Söhne"/>
              </a:rPr>
              <a:t>natures such as:</a:t>
            </a:r>
          </a:p>
          <a:p>
            <a:pPr marL="637200" lvl="1" indent="-180000">
              <a:lnSpc>
                <a:spcPts val="1960"/>
              </a:lnSpc>
              <a:buClr>
                <a:schemeClr val="accent1"/>
              </a:buClr>
              <a:buFont typeface="Wingdings" panose="05000000000000000000" pitchFamily="2" charset="2"/>
              <a:buChar char="§"/>
            </a:pPr>
            <a:r>
              <a:rPr lang="en-US" dirty="0">
                <a:latin typeface="Söhne"/>
              </a:rPr>
              <a:t>Machines and their components.</a:t>
            </a:r>
          </a:p>
          <a:p>
            <a:pPr marL="637200" lvl="1" indent="-180000">
              <a:lnSpc>
                <a:spcPts val="1960"/>
              </a:lnSpc>
              <a:buClr>
                <a:schemeClr val="accent1"/>
              </a:buClr>
              <a:buFont typeface="Wingdings" panose="05000000000000000000" pitchFamily="2" charset="2"/>
              <a:buChar char="§"/>
            </a:pPr>
            <a:r>
              <a:rPr lang="en-US" dirty="0">
                <a:latin typeface="Söhne"/>
              </a:rPr>
              <a:t>software (firmware, applications, engineering tools ...)</a:t>
            </a:r>
          </a:p>
          <a:p>
            <a:pPr marL="637200" lvl="1" indent="-180000">
              <a:lnSpc>
                <a:spcPts val="1960"/>
              </a:lnSpc>
              <a:buClr>
                <a:schemeClr val="accent1"/>
              </a:buClr>
              <a:buFont typeface="Wingdings" panose="05000000000000000000" pitchFamily="2" charset="2"/>
              <a:buChar char="§"/>
            </a:pPr>
            <a:r>
              <a:rPr lang="en-US" dirty="0">
                <a:latin typeface="Söhne"/>
              </a:rPr>
              <a:t>Supply materials, parts and products.</a:t>
            </a:r>
          </a:p>
          <a:p>
            <a:pPr marL="637200" lvl="1" indent="-180000">
              <a:lnSpc>
                <a:spcPts val="1960"/>
              </a:lnSpc>
              <a:buClr>
                <a:schemeClr val="accent1"/>
              </a:buClr>
              <a:buFont typeface="Wingdings" panose="05000000000000000000" pitchFamily="2" charset="2"/>
              <a:buChar char="§"/>
            </a:pPr>
            <a:r>
              <a:rPr lang="en-US" dirty="0">
                <a:latin typeface="Söhne"/>
              </a:rPr>
              <a:t>Exchanged documents (e.g., drawings, wiring diagrams).</a:t>
            </a:r>
          </a:p>
          <a:p>
            <a:pPr marL="637200" lvl="1" indent="-180000">
              <a:lnSpc>
                <a:spcPts val="1960"/>
              </a:lnSpc>
              <a:buClr>
                <a:schemeClr val="accent1"/>
              </a:buClr>
              <a:buFont typeface="Wingdings" panose="05000000000000000000" pitchFamily="2" charset="2"/>
              <a:buChar char="§"/>
            </a:pPr>
            <a:r>
              <a:rPr lang="en-US" dirty="0">
                <a:latin typeface="Söhne"/>
              </a:rPr>
              <a:t>Contracts.</a:t>
            </a:r>
          </a:p>
          <a:p>
            <a:pPr marL="637200" lvl="1" indent="-180000">
              <a:lnSpc>
                <a:spcPts val="1960"/>
              </a:lnSpc>
              <a:buClr>
                <a:schemeClr val="accent1"/>
              </a:buClr>
              <a:buFont typeface="Wingdings" panose="05000000000000000000" pitchFamily="2" charset="2"/>
              <a:buChar char="§"/>
            </a:pPr>
            <a:r>
              <a:rPr lang="en-US" dirty="0">
                <a:latin typeface="Söhne"/>
              </a:rPr>
              <a:t>Orders.</a:t>
            </a:r>
          </a:p>
          <a:p>
            <a:pPr marL="637200" lvl="1" indent="-180000">
              <a:lnSpc>
                <a:spcPts val="1960"/>
              </a:lnSpc>
              <a:buClr>
                <a:schemeClr val="accent1"/>
              </a:buClr>
              <a:buFont typeface="Wingdings" panose="05000000000000000000" pitchFamily="2" charset="2"/>
              <a:buChar char="§"/>
            </a:pPr>
            <a:r>
              <a:rPr lang="en-US" dirty="0">
                <a:latin typeface="Söhne"/>
              </a:rPr>
              <a:t>…</a:t>
            </a:r>
          </a:p>
          <a:p>
            <a:pPr marL="180000" indent="-180000" algn="l">
              <a:lnSpc>
                <a:spcPts val="1960"/>
              </a:lnSpc>
              <a:buClr>
                <a:schemeClr val="accent1"/>
              </a:buClr>
              <a:buFont typeface="Wingdings" panose="05000000000000000000" pitchFamily="2" charset="2"/>
              <a:buChar char="§"/>
            </a:pPr>
            <a:endParaRPr lang="en-US" sz="1800" b="0" i="0" dirty="0">
              <a:effectLst/>
              <a:latin typeface="Söhne"/>
            </a:endParaRPr>
          </a:p>
        </p:txBody>
      </p:sp>
      <p:grpSp>
        <p:nvGrpSpPr>
          <p:cNvPr id="4" name="Group 5">
            <a:extLst>
              <a:ext uri="{FF2B5EF4-FFF2-40B4-BE49-F238E27FC236}">
                <a16:creationId xmlns:a16="http://schemas.microsoft.com/office/drawing/2014/main" id="{B2378489-4CF1-A2ED-01ED-C625099D3FA2}"/>
              </a:ext>
            </a:extLst>
          </p:cNvPr>
          <p:cNvGrpSpPr>
            <a:grpSpLocks/>
          </p:cNvGrpSpPr>
          <p:nvPr/>
        </p:nvGrpSpPr>
        <p:grpSpPr bwMode="auto">
          <a:xfrm>
            <a:off x="4642338" y="2940725"/>
            <a:ext cx="7061900" cy="2925503"/>
            <a:chOff x="3308" y="2177"/>
            <a:chExt cx="10206" cy="4488"/>
          </a:xfrm>
        </p:grpSpPr>
        <p:pic>
          <p:nvPicPr>
            <p:cNvPr id="1031" name="Picture 7">
              <a:extLst>
                <a:ext uri="{FF2B5EF4-FFF2-40B4-BE49-F238E27FC236}">
                  <a16:creationId xmlns:a16="http://schemas.microsoft.com/office/drawing/2014/main" id="{0BD90DC2-EF7B-5CDD-6F39-D5C5D558590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48" y="3179"/>
              <a:ext cx="2584" cy="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reeform 8">
              <a:extLst>
                <a:ext uri="{FF2B5EF4-FFF2-40B4-BE49-F238E27FC236}">
                  <a16:creationId xmlns:a16="http://schemas.microsoft.com/office/drawing/2014/main" id="{8A64EBDC-35D8-CC43-97B5-A31D7C2D7384}"/>
                </a:ext>
              </a:extLst>
            </p:cNvPr>
            <p:cNvSpPr>
              <a:spLocks/>
            </p:cNvSpPr>
            <p:nvPr/>
          </p:nvSpPr>
          <p:spPr bwMode="auto">
            <a:xfrm>
              <a:off x="10150" y="2177"/>
              <a:ext cx="3364" cy="1812"/>
            </a:xfrm>
            <a:custGeom>
              <a:avLst/>
              <a:gdLst>
                <a:gd name="T0" fmla="+- 0 13078 10150"/>
                <a:gd name="T1" fmla="*/ T0 w 2928"/>
                <a:gd name="T2" fmla="+- 0 2178 2178"/>
                <a:gd name="T3" fmla="*/ 2178 h 1812"/>
                <a:gd name="T4" fmla="+- 0 10210 10150"/>
                <a:gd name="T5" fmla="*/ T4 w 2928"/>
                <a:gd name="T6" fmla="+- 0 2178 2178"/>
                <a:gd name="T7" fmla="*/ 2178 h 1812"/>
                <a:gd name="T8" fmla="+- 0 10210 10150"/>
                <a:gd name="T9" fmla="*/ T8 w 2928"/>
                <a:gd name="T10" fmla="+- 0 3102 2178"/>
                <a:gd name="T11" fmla="*/ 3102 h 1812"/>
                <a:gd name="T12" fmla="+- 0 10688 10150"/>
                <a:gd name="T13" fmla="*/ T12 w 2928"/>
                <a:gd name="T14" fmla="+- 0 3102 2178"/>
                <a:gd name="T15" fmla="*/ 3102 h 1812"/>
                <a:gd name="T16" fmla="+- 0 10150 10150"/>
                <a:gd name="T17" fmla="*/ T16 w 2928"/>
                <a:gd name="T18" fmla="+- 0 3990 2178"/>
                <a:gd name="T19" fmla="*/ 3990 h 1812"/>
                <a:gd name="T20" fmla="+- 0 11405 10150"/>
                <a:gd name="T21" fmla="*/ T20 w 2928"/>
                <a:gd name="T22" fmla="+- 0 3102 2178"/>
                <a:gd name="T23" fmla="*/ 3102 h 1812"/>
                <a:gd name="T24" fmla="+- 0 13078 10150"/>
                <a:gd name="T25" fmla="*/ T24 w 2928"/>
                <a:gd name="T26" fmla="+- 0 3102 2178"/>
                <a:gd name="T27" fmla="*/ 3102 h 1812"/>
                <a:gd name="T28" fmla="+- 0 13078 10150"/>
                <a:gd name="T29" fmla="*/ T28 w 2928"/>
                <a:gd name="T30" fmla="+- 0 2178 2178"/>
                <a:gd name="T31" fmla="*/ 2178 h 1812"/>
              </a:gdLst>
              <a:ahLst/>
              <a:cxnLst>
                <a:cxn ang="0">
                  <a:pos x="T1" y="T3"/>
                </a:cxn>
                <a:cxn ang="0">
                  <a:pos x="T5" y="T7"/>
                </a:cxn>
                <a:cxn ang="0">
                  <a:pos x="T9" y="T11"/>
                </a:cxn>
                <a:cxn ang="0">
                  <a:pos x="T13" y="T15"/>
                </a:cxn>
                <a:cxn ang="0">
                  <a:pos x="T17" y="T19"/>
                </a:cxn>
                <a:cxn ang="0">
                  <a:pos x="T21" y="T23"/>
                </a:cxn>
                <a:cxn ang="0">
                  <a:pos x="T25" y="T27"/>
                </a:cxn>
                <a:cxn ang="0">
                  <a:pos x="T29" y="T31"/>
                </a:cxn>
              </a:cxnLst>
              <a:rect l="0" t="0" r="r" b="b"/>
              <a:pathLst>
                <a:path w="2928" h="1812">
                  <a:moveTo>
                    <a:pt x="2928" y="0"/>
                  </a:moveTo>
                  <a:lnTo>
                    <a:pt x="60" y="0"/>
                  </a:lnTo>
                  <a:lnTo>
                    <a:pt x="60" y="924"/>
                  </a:lnTo>
                  <a:lnTo>
                    <a:pt x="538" y="924"/>
                  </a:lnTo>
                  <a:lnTo>
                    <a:pt x="0" y="1812"/>
                  </a:lnTo>
                  <a:lnTo>
                    <a:pt x="1255" y="924"/>
                  </a:lnTo>
                  <a:lnTo>
                    <a:pt x="2928" y="924"/>
                  </a:lnTo>
                  <a:lnTo>
                    <a:pt x="2928" y="0"/>
                  </a:lnTo>
                  <a:close/>
                </a:path>
              </a:pathLst>
            </a:custGeom>
            <a:solidFill>
              <a:srgbClr val="FF99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r>
                <a:rPr lang="en-US" sz="1600" b="1" dirty="0">
                  <a:latin typeface="Söhne"/>
                </a:rPr>
                <a:t>Asset</a:t>
              </a:r>
              <a:r>
                <a:rPr lang="en-US" sz="1600" dirty="0">
                  <a:latin typeface="Söhne"/>
                </a:rPr>
                <a:t> Administration Sell</a:t>
              </a:r>
            </a:p>
          </p:txBody>
        </p:sp>
        <p:sp>
          <p:nvSpPr>
            <p:cNvPr id="8" name="Freeform 9">
              <a:extLst>
                <a:ext uri="{FF2B5EF4-FFF2-40B4-BE49-F238E27FC236}">
                  <a16:creationId xmlns:a16="http://schemas.microsoft.com/office/drawing/2014/main" id="{A641AD3E-DE72-20F9-7AD7-CFC0A31F96C3}"/>
                </a:ext>
              </a:extLst>
            </p:cNvPr>
            <p:cNvSpPr>
              <a:spLocks/>
            </p:cNvSpPr>
            <p:nvPr/>
          </p:nvSpPr>
          <p:spPr bwMode="auto">
            <a:xfrm>
              <a:off x="10150" y="2177"/>
              <a:ext cx="3364" cy="1812"/>
            </a:xfrm>
            <a:custGeom>
              <a:avLst/>
              <a:gdLst>
                <a:gd name="T0" fmla="+- 0 10210 10150"/>
                <a:gd name="T1" fmla="*/ T0 w 2928"/>
                <a:gd name="T2" fmla="+- 0 2178 2178"/>
                <a:gd name="T3" fmla="*/ 2178 h 1812"/>
                <a:gd name="T4" fmla="+- 0 10688 10150"/>
                <a:gd name="T5" fmla="*/ T4 w 2928"/>
                <a:gd name="T6" fmla="+- 0 2178 2178"/>
                <a:gd name="T7" fmla="*/ 2178 h 1812"/>
                <a:gd name="T8" fmla="+- 0 11405 10150"/>
                <a:gd name="T9" fmla="*/ T8 w 2928"/>
                <a:gd name="T10" fmla="+- 0 2178 2178"/>
                <a:gd name="T11" fmla="*/ 2178 h 1812"/>
                <a:gd name="T12" fmla="+- 0 13078 10150"/>
                <a:gd name="T13" fmla="*/ T12 w 2928"/>
                <a:gd name="T14" fmla="+- 0 2178 2178"/>
                <a:gd name="T15" fmla="*/ 2178 h 1812"/>
                <a:gd name="T16" fmla="+- 0 13078 10150"/>
                <a:gd name="T17" fmla="*/ T16 w 2928"/>
                <a:gd name="T18" fmla="+- 0 2717 2178"/>
                <a:gd name="T19" fmla="*/ 2717 h 1812"/>
                <a:gd name="T20" fmla="+- 0 13078 10150"/>
                <a:gd name="T21" fmla="*/ T20 w 2928"/>
                <a:gd name="T22" fmla="+- 0 2948 2178"/>
                <a:gd name="T23" fmla="*/ 2948 h 1812"/>
                <a:gd name="T24" fmla="+- 0 13078 10150"/>
                <a:gd name="T25" fmla="*/ T24 w 2928"/>
                <a:gd name="T26" fmla="+- 0 3102 2178"/>
                <a:gd name="T27" fmla="*/ 3102 h 1812"/>
                <a:gd name="T28" fmla="+- 0 11405 10150"/>
                <a:gd name="T29" fmla="*/ T28 w 2928"/>
                <a:gd name="T30" fmla="+- 0 3102 2178"/>
                <a:gd name="T31" fmla="*/ 3102 h 1812"/>
                <a:gd name="T32" fmla="+- 0 10150 10150"/>
                <a:gd name="T33" fmla="*/ T32 w 2928"/>
                <a:gd name="T34" fmla="+- 0 3990 2178"/>
                <a:gd name="T35" fmla="*/ 3990 h 1812"/>
                <a:gd name="T36" fmla="+- 0 10688 10150"/>
                <a:gd name="T37" fmla="*/ T36 w 2928"/>
                <a:gd name="T38" fmla="+- 0 3102 2178"/>
                <a:gd name="T39" fmla="*/ 3102 h 1812"/>
                <a:gd name="T40" fmla="+- 0 10210 10150"/>
                <a:gd name="T41" fmla="*/ T40 w 2928"/>
                <a:gd name="T42" fmla="+- 0 3102 2178"/>
                <a:gd name="T43" fmla="*/ 3102 h 1812"/>
                <a:gd name="T44" fmla="+- 0 10210 10150"/>
                <a:gd name="T45" fmla="*/ T44 w 2928"/>
                <a:gd name="T46" fmla="+- 0 2948 2178"/>
                <a:gd name="T47" fmla="*/ 2948 h 1812"/>
                <a:gd name="T48" fmla="+- 0 10210 10150"/>
                <a:gd name="T49" fmla="*/ T48 w 2928"/>
                <a:gd name="T50" fmla="+- 0 2717 2178"/>
                <a:gd name="T51" fmla="*/ 2717 h 1812"/>
                <a:gd name="T52" fmla="+- 0 10210 10150"/>
                <a:gd name="T53" fmla="*/ T52 w 2928"/>
                <a:gd name="T54" fmla="+- 0 2178 2178"/>
                <a:gd name="T55" fmla="*/ 2178 h 1812"/>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Lst>
              <a:rect l="0" t="0" r="r" b="b"/>
              <a:pathLst>
                <a:path w="2928" h="1812">
                  <a:moveTo>
                    <a:pt x="60" y="0"/>
                  </a:moveTo>
                  <a:lnTo>
                    <a:pt x="538" y="0"/>
                  </a:lnTo>
                  <a:lnTo>
                    <a:pt x="1255" y="0"/>
                  </a:lnTo>
                  <a:lnTo>
                    <a:pt x="2928" y="0"/>
                  </a:lnTo>
                  <a:lnTo>
                    <a:pt x="2928" y="539"/>
                  </a:lnTo>
                  <a:lnTo>
                    <a:pt x="2928" y="770"/>
                  </a:lnTo>
                  <a:lnTo>
                    <a:pt x="2928" y="924"/>
                  </a:lnTo>
                  <a:lnTo>
                    <a:pt x="1255" y="924"/>
                  </a:lnTo>
                  <a:lnTo>
                    <a:pt x="0" y="1812"/>
                  </a:lnTo>
                  <a:lnTo>
                    <a:pt x="538" y="924"/>
                  </a:lnTo>
                  <a:lnTo>
                    <a:pt x="60" y="924"/>
                  </a:lnTo>
                  <a:lnTo>
                    <a:pt x="60" y="770"/>
                  </a:lnTo>
                  <a:lnTo>
                    <a:pt x="60" y="539"/>
                  </a:lnTo>
                  <a:lnTo>
                    <a:pt x="60" y="0"/>
                  </a:lnTo>
                  <a:close/>
                </a:path>
              </a:pathLst>
            </a:custGeom>
            <a:noFill/>
            <a:ln w="1270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a:extLst>
                <a:ext uri="{FF2B5EF4-FFF2-40B4-BE49-F238E27FC236}">
                  <a16:creationId xmlns:a16="http://schemas.microsoft.com/office/drawing/2014/main" id="{624E2ACC-7B00-D281-8B7E-C7B6275779F3}"/>
                </a:ext>
              </a:extLst>
            </p:cNvPr>
            <p:cNvSpPr>
              <a:spLocks/>
            </p:cNvSpPr>
            <p:nvPr/>
          </p:nvSpPr>
          <p:spPr bwMode="auto">
            <a:xfrm>
              <a:off x="10146" y="5278"/>
              <a:ext cx="3184" cy="1387"/>
            </a:xfrm>
            <a:custGeom>
              <a:avLst/>
              <a:gdLst>
                <a:gd name="T0" fmla="+- 0 10146 10146"/>
                <a:gd name="T1" fmla="*/ T0 w 3184"/>
                <a:gd name="T2" fmla="+- 0 5279 5279"/>
                <a:gd name="T3" fmla="*/ 5279 h 1387"/>
                <a:gd name="T4" fmla="+- 0 11040 10146"/>
                <a:gd name="T5" fmla="*/ T4 w 3184"/>
                <a:gd name="T6" fmla="+- 0 6062 5279"/>
                <a:gd name="T7" fmla="*/ 6062 h 1387"/>
                <a:gd name="T8" fmla="+- 0 10582 10146"/>
                <a:gd name="T9" fmla="*/ T8 w 3184"/>
                <a:gd name="T10" fmla="+- 0 6062 5279"/>
                <a:gd name="T11" fmla="*/ 6062 h 1387"/>
                <a:gd name="T12" fmla="+- 0 10582 10146"/>
                <a:gd name="T13" fmla="*/ T12 w 3184"/>
                <a:gd name="T14" fmla="+- 0 6666 5279"/>
                <a:gd name="T15" fmla="*/ 6666 h 1387"/>
                <a:gd name="T16" fmla="+- 0 13330 10146"/>
                <a:gd name="T17" fmla="*/ T16 w 3184"/>
                <a:gd name="T18" fmla="+- 0 6666 5279"/>
                <a:gd name="T19" fmla="*/ 6666 h 1387"/>
                <a:gd name="T20" fmla="+- 0 13330 10146"/>
                <a:gd name="T21" fmla="*/ T20 w 3184"/>
                <a:gd name="T22" fmla="+- 0 6062 5279"/>
                <a:gd name="T23" fmla="*/ 6062 h 1387"/>
                <a:gd name="T24" fmla="+- 0 11727 10146"/>
                <a:gd name="T25" fmla="*/ T24 w 3184"/>
                <a:gd name="T26" fmla="+- 0 6062 5279"/>
                <a:gd name="T27" fmla="*/ 6062 h 1387"/>
                <a:gd name="T28" fmla="+- 0 10146 10146"/>
                <a:gd name="T29" fmla="*/ T28 w 3184"/>
                <a:gd name="T30" fmla="+- 0 5279 5279"/>
                <a:gd name="T31" fmla="*/ 5279 h 1387"/>
              </a:gdLst>
              <a:ahLst/>
              <a:cxnLst>
                <a:cxn ang="0">
                  <a:pos x="T1" y="T3"/>
                </a:cxn>
                <a:cxn ang="0">
                  <a:pos x="T5" y="T7"/>
                </a:cxn>
                <a:cxn ang="0">
                  <a:pos x="T9" y="T11"/>
                </a:cxn>
                <a:cxn ang="0">
                  <a:pos x="T13" y="T15"/>
                </a:cxn>
                <a:cxn ang="0">
                  <a:pos x="T17" y="T19"/>
                </a:cxn>
                <a:cxn ang="0">
                  <a:pos x="T21" y="T23"/>
                </a:cxn>
                <a:cxn ang="0">
                  <a:pos x="T25" y="T27"/>
                </a:cxn>
                <a:cxn ang="0">
                  <a:pos x="T29" y="T31"/>
                </a:cxn>
              </a:cxnLst>
              <a:rect l="0" t="0" r="r" b="b"/>
              <a:pathLst>
                <a:path w="3184" h="1387">
                  <a:moveTo>
                    <a:pt x="0" y="0"/>
                  </a:moveTo>
                  <a:lnTo>
                    <a:pt x="894" y="783"/>
                  </a:lnTo>
                  <a:lnTo>
                    <a:pt x="436" y="783"/>
                  </a:lnTo>
                  <a:lnTo>
                    <a:pt x="436" y="1387"/>
                  </a:lnTo>
                  <a:lnTo>
                    <a:pt x="3184" y="1387"/>
                  </a:lnTo>
                  <a:lnTo>
                    <a:pt x="3184" y="783"/>
                  </a:lnTo>
                  <a:lnTo>
                    <a:pt x="1581" y="783"/>
                  </a:lnTo>
                  <a:lnTo>
                    <a:pt x="0" y="0"/>
                  </a:lnTo>
                  <a:close/>
                </a:path>
              </a:pathLst>
            </a:custGeom>
            <a:solidFill>
              <a:srgbClr val="6AAD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a:p>
              <a:endParaRPr lang="en-US" dirty="0"/>
            </a:p>
            <a:p>
              <a:r>
                <a:rPr lang="en-US" dirty="0"/>
                <a:t>        </a:t>
              </a:r>
              <a:r>
                <a:rPr lang="en-US" dirty="0">
                  <a:latin typeface="Söhne"/>
                </a:rPr>
                <a:t>Asset</a:t>
              </a:r>
            </a:p>
          </p:txBody>
        </p:sp>
        <p:sp>
          <p:nvSpPr>
            <p:cNvPr id="11" name="Freeform 11">
              <a:extLst>
                <a:ext uri="{FF2B5EF4-FFF2-40B4-BE49-F238E27FC236}">
                  <a16:creationId xmlns:a16="http://schemas.microsoft.com/office/drawing/2014/main" id="{28178516-27E1-5B7F-8FCF-D577301E5170}"/>
                </a:ext>
              </a:extLst>
            </p:cNvPr>
            <p:cNvSpPr>
              <a:spLocks/>
            </p:cNvSpPr>
            <p:nvPr/>
          </p:nvSpPr>
          <p:spPr bwMode="auto">
            <a:xfrm>
              <a:off x="10146" y="5278"/>
              <a:ext cx="3184" cy="1387"/>
            </a:xfrm>
            <a:custGeom>
              <a:avLst/>
              <a:gdLst>
                <a:gd name="T0" fmla="+- 0 10582 10146"/>
                <a:gd name="T1" fmla="*/ T0 w 3184"/>
                <a:gd name="T2" fmla="+- 0 6062 5279"/>
                <a:gd name="T3" fmla="*/ 6062 h 1387"/>
                <a:gd name="T4" fmla="+- 0 11040 10146"/>
                <a:gd name="T5" fmla="*/ T4 w 3184"/>
                <a:gd name="T6" fmla="+- 0 6062 5279"/>
                <a:gd name="T7" fmla="*/ 6062 h 1387"/>
                <a:gd name="T8" fmla="+- 0 10146 10146"/>
                <a:gd name="T9" fmla="*/ T8 w 3184"/>
                <a:gd name="T10" fmla="+- 0 5279 5279"/>
                <a:gd name="T11" fmla="*/ 5279 h 1387"/>
                <a:gd name="T12" fmla="+- 0 11727 10146"/>
                <a:gd name="T13" fmla="*/ T12 w 3184"/>
                <a:gd name="T14" fmla="+- 0 6062 5279"/>
                <a:gd name="T15" fmla="*/ 6062 h 1387"/>
                <a:gd name="T16" fmla="+- 0 13330 10146"/>
                <a:gd name="T17" fmla="*/ T16 w 3184"/>
                <a:gd name="T18" fmla="+- 0 6062 5279"/>
                <a:gd name="T19" fmla="*/ 6062 h 1387"/>
                <a:gd name="T20" fmla="+- 0 13330 10146"/>
                <a:gd name="T21" fmla="*/ T20 w 3184"/>
                <a:gd name="T22" fmla="+- 0 6162 5279"/>
                <a:gd name="T23" fmla="*/ 6162 h 1387"/>
                <a:gd name="T24" fmla="+- 0 13330 10146"/>
                <a:gd name="T25" fmla="*/ T24 w 3184"/>
                <a:gd name="T26" fmla="+- 0 6313 5279"/>
                <a:gd name="T27" fmla="*/ 6313 h 1387"/>
                <a:gd name="T28" fmla="+- 0 13330 10146"/>
                <a:gd name="T29" fmla="*/ T28 w 3184"/>
                <a:gd name="T30" fmla="+- 0 6666 5279"/>
                <a:gd name="T31" fmla="*/ 6666 h 1387"/>
                <a:gd name="T32" fmla="+- 0 11727 10146"/>
                <a:gd name="T33" fmla="*/ T32 w 3184"/>
                <a:gd name="T34" fmla="+- 0 6666 5279"/>
                <a:gd name="T35" fmla="*/ 6666 h 1387"/>
                <a:gd name="T36" fmla="+- 0 11040 10146"/>
                <a:gd name="T37" fmla="*/ T36 w 3184"/>
                <a:gd name="T38" fmla="+- 0 6666 5279"/>
                <a:gd name="T39" fmla="*/ 6666 h 1387"/>
                <a:gd name="T40" fmla="+- 0 10582 10146"/>
                <a:gd name="T41" fmla="*/ T40 w 3184"/>
                <a:gd name="T42" fmla="+- 0 6666 5279"/>
                <a:gd name="T43" fmla="*/ 6666 h 1387"/>
                <a:gd name="T44" fmla="+- 0 10582 10146"/>
                <a:gd name="T45" fmla="*/ T44 w 3184"/>
                <a:gd name="T46" fmla="+- 0 6313 5279"/>
                <a:gd name="T47" fmla="*/ 6313 h 1387"/>
                <a:gd name="T48" fmla="+- 0 10582 10146"/>
                <a:gd name="T49" fmla="*/ T48 w 3184"/>
                <a:gd name="T50" fmla="+- 0 6162 5279"/>
                <a:gd name="T51" fmla="*/ 6162 h 1387"/>
                <a:gd name="T52" fmla="+- 0 10582 10146"/>
                <a:gd name="T53" fmla="*/ T52 w 3184"/>
                <a:gd name="T54" fmla="+- 0 6062 5279"/>
                <a:gd name="T55" fmla="*/ 6062 h 1387"/>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Lst>
              <a:rect l="0" t="0" r="r" b="b"/>
              <a:pathLst>
                <a:path w="3184" h="1387">
                  <a:moveTo>
                    <a:pt x="436" y="783"/>
                  </a:moveTo>
                  <a:lnTo>
                    <a:pt x="894" y="783"/>
                  </a:lnTo>
                  <a:lnTo>
                    <a:pt x="0" y="0"/>
                  </a:lnTo>
                  <a:lnTo>
                    <a:pt x="1581" y="783"/>
                  </a:lnTo>
                  <a:lnTo>
                    <a:pt x="3184" y="783"/>
                  </a:lnTo>
                  <a:lnTo>
                    <a:pt x="3184" y="883"/>
                  </a:lnTo>
                  <a:lnTo>
                    <a:pt x="3184" y="1034"/>
                  </a:lnTo>
                  <a:lnTo>
                    <a:pt x="3184" y="1387"/>
                  </a:lnTo>
                  <a:lnTo>
                    <a:pt x="1581" y="1387"/>
                  </a:lnTo>
                  <a:lnTo>
                    <a:pt x="894" y="1387"/>
                  </a:lnTo>
                  <a:lnTo>
                    <a:pt x="436" y="1387"/>
                  </a:lnTo>
                  <a:lnTo>
                    <a:pt x="436" y="1034"/>
                  </a:lnTo>
                  <a:lnTo>
                    <a:pt x="436" y="883"/>
                  </a:lnTo>
                  <a:lnTo>
                    <a:pt x="436" y="783"/>
                  </a:lnTo>
                  <a:close/>
                </a:path>
              </a:pathLst>
            </a:custGeom>
            <a:noFill/>
            <a:ln w="1270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a:extLst>
                <a:ext uri="{FF2B5EF4-FFF2-40B4-BE49-F238E27FC236}">
                  <a16:creationId xmlns:a16="http://schemas.microsoft.com/office/drawing/2014/main" id="{AD8DC75B-5B96-D9A6-2935-9EB9D8ECF295}"/>
                </a:ext>
              </a:extLst>
            </p:cNvPr>
            <p:cNvSpPr>
              <a:spLocks/>
            </p:cNvSpPr>
            <p:nvPr/>
          </p:nvSpPr>
          <p:spPr bwMode="auto">
            <a:xfrm>
              <a:off x="4206" y="3929"/>
              <a:ext cx="676" cy="392"/>
            </a:xfrm>
            <a:custGeom>
              <a:avLst/>
              <a:gdLst>
                <a:gd name="T0" fmla="+- 0 4817 4206"/>
                <a:gd name="T1" fmla="*/ T0 w 676"/>
                <a:gd name="T2" fmla="+- 0 3930 3930"/>
                <a:gd name="T3" fmla="*/ 3930 h 392"/>
                <a:gd name="T4" fmla="+- 0 4271 4206"/>
                <a:gd name="T5" fmla="*/ T4 w 676"/>
                <a:gd name="T6" fmla="+- 0 3930 3930"/>
                <a:gd name="T7" fmla="*/ 3930 h 392"/>
                <a:gd name="T8" fmla="+- 0 4246 4206"/>
                <a:gd name="T9" fmla="*/ T8 w 676"/>
                <a:gd name="T10" fmla="+- 0 3935 3930"/>
                <a:gd name="T11" fmla="*/ 3935 h 392"/>
                <a:gd name="T12" fmla="+- 0 4225 4206"/>
                <a:gd name="T13" fmla="*/ T12 w 676"/>
                <a:gd name="T14" fmla="+- 0 3949 3930"/>
                <a:gd name="T15" fmla="*/ 3949 h 392"/>
                <a:gd name="T16" fmla="+- 0 4211 4206"/>
                <a:gd name="T17" fmla="*/ T16 w 676"/>
                <a:gd name="T18" fmla="+- 0 3970 3930"/>
                <a:gd name="T19" fmla="*/ 3970 h 392"/>
                <a:gd name="T20" fmla="+- 0 4206 4206"/>
                <a:gd name="T21" fmla="*/ T20 w 676"/>
                <a:gd name="T22" fmla="+- 0 3995 3930"/>
                <a:gd name="T23" fmla="*/ 3995 h 392"/>
                <a:gd name="T24" fmla="+- 0 4206 4206"/>
                <a:gd name="T25" fmla="*/ T24 w 676"/>
                <a:gd name="T26" fmla="+- 0 4256 3930"/>
                <a:gd name="T27" fmla="*/ 4256 h 392"/>
                <a:gd name="T28" fmla="+- 0 4211 4206"/>
                <a:gd name="T29" fmla="*/ T28 w 676"/>
                <a:gd name="T30" fmla="+- 0 4282 3930"/>
                <a:gd name="T31" fmla="*/ 4282 h 392"/>
                <a:gd name="T32" fmla="+- 0 4225 4206"/>
                <a:gd name="T33" fmla="*/ T32 w 676"/>
                <a:gd name="T34" fmla="+- 0 4303 3930"/>
                <a:gd name="T35" fmla="*/ 4303 h 392"/>
                <a:gd name="T36" fmla="+- 0 4246 4206"/>
                <a:gd name="T37" fmla="*/ T36 w 676"/>
                <a:gd name="T38" fmla="+- 0 4317 3930"/>
                <a:gd name="T39" fmla="*/ 4317 h 392"/>
                <a:gd name="T40" fmla="+- 0 4271 4206"/>
                <a:gd name="T41" fmla="*/ T40 w 676"/>
                <a:gd name="T42" fmla="+- 0 4322 3930"/>
                <a:gd name="T43" fmla="*/ 4322 h 392"/>
                <a:gd name="T44" fmla="+- 0 4817 4206"/>
                <a:gd name="T45" fmla="*/ T44 w 676"/>
                <a:gd name="T46" fmla="+- 0 4322 3930"/>
                <a:gd name="T47" fmla="*/ 4322 h 392"/>
                <a:gd name="T48" fmla="+- 0 4842 4206"/>
                <a:gd name="T49" fmla="*/ T48 w 676"/>
                <a:gd name="T50" fmla="+- 0 4317 3930"/>
                <a:gd name="T51" fmla="*/ 4317 h 392"/>
                <a:gd name="T52" fmla="+- 0 4863 4206"/>
                <a:gd name="T53" fmla="*/ T52 w 676"/>
                <a:gd name="T54" fmla="+- 0 4303 3930"/>
                <a:gd name="T55" fmla="*/ 4303 h 392"/>
                <a:gd name="T56" fmla="+- 0 4877 4206"/>
                <a:gd name="T57" fmla="*/ T56 w 676"/>
                <a:gd name="T58" fmla="+- 0 4282 3930"/>
                <a:gd name="T59" fmla="*/ 4282 h 392"/>
                <a:gd name="T60" fmla="+- 0 4882 4206"/>
                <a:gd name="T61" fmla="*/ T60 w 676"/>
                <a:gd name="T62" fmla="+- 0 4256 3930"/>
                <a:gd name="T63" fmla="*/ 4256 h 392"/>
                <a:gd name="T64" fmla="+- 0 4882 4206"/>
                <a:gd name="T65" fmla="*/ T64 w 676"/>
                <a:gd name="T66" fmla="+- 0 3995 3930"/>
                <a:gd name="T67" fmla="*/ 3995 h 392"/>
                <a:gd name="T68" fmla="+- 0 4877 4206"/>
                <a:gd name="T69" fmla="*/ T68 w 676"/>
                <a:gd name="T70" fmla="+- 0 3970 3930"/>
                <a:gd name="T71" fmla="*/ 3970 h 392"/>
                <a:gd name="T72" fmla="+- 0 4863 4206"/>
                <a:gd name="T73" fmla="*/ T72 w 676"/>
                <a:gd name="T74" fmla="+- 0 3949 3930"/>
                <a:gd name="T75" fmla="*/ 3949 h 392"/>
                <a:gd name="T76" fmla="+- 0 4842 4206"/>
                <a:gd name="T77" fmla="*/ T76 w 676"/>
                <a:gd name="T78" fmla="+- 0 3935 3930"/>
                <a:gd name="T79" fmla="*/ 3935 h 392"/>
                <a:gd name="T80" fmla="+- 0 4817 4206"/>
                <a:gd name="T81" fmla="*/ T80 w 676"/>
                <a:gd name="T82" fmla="+- 0 3930 3930"/>
                <a:gd name="T83" fmla="*/ 3930 h 392"/>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Lst>
              <a:rect l="0" t="0" r="r" b="b"/>
              <a:pathLst>
                <a:path w="676" h="392">
                  <a:moveTo>
                    <a:pt x="611" y="0"/>
                  </a:moveTo>
                  <a:lnTo>
                    <a:pt x="65" y="0"/>
                  </a:lnTo>
                  <a:lnTo>
                    <a:pt x="40" y="5"/>
                  </a:lnTo>
                  <a:lnTo>
                    <a:pt x="19" y="19"/>
                  </a:lnTo>
                  <a:lnTo>
                    <a:pt x="5" y="40"/>
                  </a:lnTo>
                  <a:lnTo>
                    <a:pt x="0" y="65"/>
                  </a:lnTo>
                  <a:lnTo>
                    <a:pt x="0" y="326"/>
                  </a:lnTo>
                  <a:lnTo>
                    <a:pt x="5" y="352"/>
                  </a:lnTo>
                  <a:lnTo>
                    <a:pt x="19" y="373"/>
                  </a:lnTo>
                  <a:lnTo>
                    <a:pt x="40" y="387"/>
                  </a:lnTo>
                  <a:lnTo>
                    <a:pt x="65" y="392"/>
                  </a:lnTo>
                  <a:lnTo>
                    <a:pt x="611" y="392"/>
                  </a:lnTo>
                  <a:lnTo>
                    <a:pt x="636" y="387"/>
                  </a:lnTo>
                  <a:lnTo>
                    <a:pt x="657" y="373"/>
                  </a:lnTo>
                  <a:lnTo>
                    <a:pt x="671" y="352"/>
                  </a:lnTo>
                  <a:lnTo>
                    <a:pt x="676" y="326"/>
                  </a:lnTo>
                  <a:lnTo>
                    <a:pt x="676" y="65"/>
                  </a:lnTo>
                  <a:lnTo>
                    <a:pt x="671" y="40"/>
                  </a:lnTo>
                  <a:lnTo>
                    <a:pt x="657" y="19"/>
                  </a:lnTo>
                  <a:lnTo>
                    <a:pt x="636" y="5"/>
                  </a:lnTo>
                  <a:lnTo>
                    <a:pt x="611" y="0"/>
                  </a:lnTo>
                  <a:close/>
                </a:path>
              </a:pathLst>
            </a:custGeom>
            <a:solidFill>
              <a:srgbClr val="FF9933">
                <a:alpha val="79999"/>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3">
              <a:extLst>
                <a:ext uri="{FF2B5EF4-FFF2-40B4-BE49-F238E27FC236}">
                  <a16:creationId xmlns:a16="http://schemas.microsoft.com/office/drawing/2014/main" id="{7CE719C2-DAB5-E8C3-854C-78ECED67B9A7}"/>
                </a:ext>
              </a:extLst>
            </p:cNvPr>
            <p:cNvSpPr>
              <a:spLocks/>
            </p:cNvSpPr>
            <p:nvPr/>
          </p:nvSpPr>
          <p:spPr bwMode="auto">
            <a:xfrm>
              <a:off x="4206" y="3929"/>
              <a:ext cx="676" cy="392"/>
            </a:xfrm>
            <a:custGeom>
              <a:avLst/>
              <a:gdLst>
                <a:gd name="T0" fmla="+- 0 4206 4206"/>
                <a:gd name="T1" fmla="*/ T0 w 676"/>
                <a:gd name="T2" fmla="+- 0 3995 3930"/>
                <a:gd name="T3" fmla="*/ 3995 h 392"/>
                <a:gd name="T4" fmla="+- 0 4211 4206"/>
                <a:gd name="T5" fmla="*/ T4 w 676"/>
                <a:gd name="T6" fmla="+- 0 3970 3930"/>
                <a:gd name="T7" fmla="*/ 3970 h 392"/>
                <a:gd name="T8" fmla="+- 0 4225 4206"/>
                <a:gd name="T9" fmla="*/ T8 w 676"/>
                <a:gd name="T10" fmla="+- 0 3949 3930"/>
                <a:gd name="T11" fmla="*/ 3949 h 392"/>
                <a:gd name="T12" fmla="+- 0 4246 4206"/>
                <a:gd name="T13" fmla="*/ T12 w 676"/>
                <a:gd name="T14" fmla="+- 0 3935 3930"/>
                <a:gd name="T15" fmla="*/ 3935 h 392"/>
                <a:gd name="T16" fmla="+- 0 4271 4206"/>
                <a:gd name="T17" fmla="*/ T16 w 676"/>
                <a:gd name="T18" fmla="+- 0 3930 3930"/>
                <a:gd name="T19" fmla="*/ 3930 h 392"/>
                <a:gd name="T20" fmla="+- 0 4817 4206"/>
                <a:gd name="T21" fmla="*/ T20 w 676"/>
                <a:gd name="T22" fmla="+- 0 3930 3930"/>
                <a:gd name="T23" fmla="*/ 3930 h 392"/>
                <a:gd name="T24" fmla="+- 0 4842 4206"/>
                <a:gd name="T25" fmla="*/ T24 w 676"/>
                <a:gd name="T26" fmla="+- 0 3935 3930"/>
                <a:gd name="T27" fmla="*/ 3935 h 392"/>
                <a:gd name="T28" fmla="+- 0 4863 4206"/>
                <a:gd name="T29" fmla="*/ T28 w 676"/>
                <a:gd name="T30" fmla="+- 0 3949 3930"/>
                <a:gd name="T31" fmla="*/ 3949 h 392"/>
                <a:gd name="T32" fmla="+- 0 4877 4206"/>
                <a:gd name="T33" fmla="*/ T32 w 676"/>
                <a:gd name="T34" fmla="+- 0 3970 3930"/>
                <a:gd name="T35" fmla="*/ 3970 h 392"/>
                <a:gd name="T36" fmla="+- 0 4882 4206"/>
                <a:gd name="T37" fmla="*/ T36 w 676"/>
                <a:gd name="T38" fmla="+- 0 3995 3930"/>
                <a:gd name="T39" fmla="*/ 3995 h 392"/>
                <a:gd name="T40" fmla="+- 0 4882 4206"/>
                <a:gd name="T41" fmla="*/ T40 w 676"/>
                <a:gd name="T42" fmla="+- 0 4256 3930"/>
                <a:gd name="T43" fmla="*/ 4256 h 392"/>
                <a:gd name="T44" fmla="+- 0 4877 4206"/>
                <a:gd name="T45" fmla="*/ T44 w 676"/>
                <a:gd name="T46" fmla="+- 0 4282 3930"/>
                <a:gd name="T47" fmla="*/ 4282 h 392"/>
                <a:gd name="T48" fmla="+- 0 4863 4206"/>
                <a:gd name="T49" fmla="*/ T48 w 676"/>
                <a:gd name="T50" fmla="+- 0 4303 3930"/>
                <a:gd name="T51" fmla="*/ 4303 h 392"/>
                <a:gd name="T52" fmla="+- 0 4842 4206"/>
                <a:gd name="T53" fmla="*/ T52 w 676"/>
                <a:gd name="T54" fmla="+- 0 4317 3930"/>
                <a:gd name="T55" fmla="*/ 4317 h 392"/>
                <a:gd name="T56" fmla="+- 0 4817 4206"/>
                <a:gd name="T57" fmla="*/ T56 w 676"/>
                <a:gd name="T58" fmla="+- 0 4322 3930"/>
                <a:gd name="T59" fmla="*/ 4322 h 392"/>
                <a:gd name="T60" fmla="+- 0 4271 4206"/>
                <a:gd name="T61" fmla="*/ T60 w 676"/>
                <a:gd name="T62" fmla="+- 0 4322 3930"/>
                <a:gd name="T63" fmla="*/ 4322 h 392"/>
                <a:gd name="T64" fmla="+- 0 4246 4206"/>
                <a:gd name="T65" fmla="*/ T64 w 676"/>
                <a:gd name="T66" fmla="+- 0 4317 3930"/>
                <a:gd name="T67" fmla="*/ 4317 h 392"/>
                <a:gd name="T68" fmla="+- 0 4225 4206"/>
                <a:gd name="T69" fmla="*/ T68 w 676"/>
                <a:gd name="T70" fmla="+- 0 4303 3930"/>
                <a:gd name="T71" fmla="*/ 4303 h 392"/>
                <a:gd name="T72" fmla="+- 0 4211 4206"/>
                <a:gd name="T73" fmla="*/ T72 w 676"/>
                <a:gd name="T74" fmla="+- 0 4282 3930"/>
                <a:gd name="T75" fmla="*/ 4282 h 392"/>
                <a:gd name="T76" fmla="+- 0 4206 4206"/>
                <a:gd name="T77" fmla="*/ T76 w 676"/>
                <a:gd name="T78" fmla="+- 0 4256 3930"/>
                <a:gd name="T79" fmla="*/ 4256 h 392"/>
                <a:gd name="T80" fmla="+- 0 4206 4206"/>
                <a:gd name="T81" fmla="*/ T80 w 676"/>
                <a:gd name="T82" fmla="+- 0 3995 3930"/>
                <a:gd name="T83" fmla="*/ 3995 h 392"/>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Lst>
              <a:rect l="0" t="0" r="r" b="b"/>
              <a:pathLst>
                <a:path w="676" h="392">
                  <a:moveTo>
                    <a:pt x="0" y="65"/>
                  </a:moveTo>
                  <a:lnTo>
                    <a:pt x="5" y="40"/>
                  </a:lnTo>
                  <a:lnTo>
                    <a:pt x="19" y="19"/>
                  </a:lnTo>
                  <a:lnTo>
                    <a:pt x="40" y="5"/>
                  </a:lnTo>
                  <a:lnTo>
                    <a:pt x="65" y="0"/>
                  </a:lnTo>
                  <a:lnTo>
                    <a:pt x="611" y="0"/>
                  </a:lnTo>
                  <a:lnTo>
                    <a:pt x="636" y="5"/>
                  </a:lnTo>
                  <a:lnTo>
                    <a:pt x="657" y="19"/>
                  </a:lnTo>
                  <a:lnTo>
                    <a:pt x="671" y="40"/>
                  </a:lnTo>
                  <a:lnTo>
                    <a:pt x="676" y="65"/>
                  </a:lnTo>
                  <a:lnTo>
                    <a:pt x="676" y="326"/>
                  </a:lnTo>
                  <a:lnTo>
                    <a:pt x="671" y="352"/>
                  </a:lnTo>
                  <a:lnTo>
                    <a:pt x="657" y="373"/>
                  </a:lnTo>
                  <a:lnTo>
                    <a:pt x="636" y="387"/>
                  </a:lnTo>
                  <a:lnTo>
                    <a:pt x="611" y="392"/>
                  </a:lnTo>
                  <a:lnTo>
                    <a:pt x="65" y="392"/>
                  </a:lnTo>
                  <a:lnTo>
                    <a:pt x="40" y="387"/>
                  </a:lnTo>
                  <a:lnTo>
                    <a:pt x="19" y="373"/>
                  </a:lnTo>
                  <a:lnTo>
                    <a:pt x="5" y="352"/>
                  </a:lnTo>
                  <a:lnTo>
                    <a:pt x="0" y="326"/>
                  </a:lnTo>
                  <a:lnTo>
                    <a:pt x="0" y="65"/>
                  </a:lnTo>
                  <a:close/>
                </a:path>
              </a:pathLst>
            </a:custGeom>
            <a:noFill/>
            <a:ln w="12700">
              <a:solidFill>
                <a:srgbClr val="FF993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4">
              <a:extLst>
                <a:ext uri="{FF2B5EF4-FFF2-40B4-BE49-F238E27FC236}">
                  <a16:creationId xmlns:a16="http://schemas.microsoft.com/office/drawing/2014/main" id="{3B63E393-C253-1F79-C566-116D5F55031C}"/>
                </a:ext>
              </a:extLst>
            </p:cNvPr>
            <p:cNvSpPr>
              <a:spLocks/>
            </p:cNvSpPr>
            <p:nvPr/>
          </p:nvSpPr>
          <p:spPr bwMode="auto">
            <a:xfrm>
              <a:off x="5210" y="3885"/>
              <a:ext cx="2424" cy="508"/>
            </a:xfrm>
            <a:custGeom>
              <a:avLst/>
              <a:gdLst>
                <a:gd name="T0" fmla="+- 0 7380 5210"/>
                <a:gd name="T1" fmla="*/ T0 w 2424"/>
                <a:gd name="T2" fmla="+- 0 3886 3886"/>
                <a:gd name="T3" fmla="*/ 3886 h 508"/>
                <a:gd name="T4" fmla="+- 0 7380 5210"/>
                <a:gd name="T5" fmla="*/ T4 w 2424"/>
                <a:gd name="T6" fmla="+- 0 4013 3886"/>
                <a:gd name="T7" fmla="*/ 4013 h 508"/>
                <a:gd name="T8" fmla="+- 0 5210 5210"/>
                <a:gd name="T9" fmla="*/ T8 w 2424"/>
                <a:gd name="T10" fmla="+- 0 4013 3886"/>
                <a:gd name="T11" fmla="*/ 4013 h 508"/>
                <a:gd name="T12" fmla="+- 0 5210 5210"/>
                <a:gd name="T13" fmla="*/ T12 w 2424"/>
                <a:gd name="T14" fmla="+- 0 4267 3886"/>
                <a:gd name="T15" fmla="*/ 4267 h 508"/>
                <a:gd name="T16" fmla="+- 0 7380 5210"/>
                <a:gd name="T17" fmla="*/ T16 w 2424"/>
                <a:gd name="T18" fmla="+- 0 4267 3886"/>
                <a:gd name="T19" fmla="*/ 4267 h 508"/>
                <a:gd name="T20" fmla="+- 0 7380 5210"/>
                <a:gd name="T21" fmla="*/ T20 w 2424"/>
                <a:gd name="T22" fmla="+- 0 4394 3886"/>
                <a:gd name="T23" fmla="*/ 4394 h 508"/>
                <a:gd name="T24" fmla="+- 0 7634 5210"/>
                <a:gd name="T25" fmla="*/ T24 w 2424"/>
                <a:gd name="T26" fmla="+- 0 4140 3886"/>
                <a:gd name="T27" fmla="*/ 4140 h 508"/>
                <a:gd name="T28" fmla="+- 0 7380 5210"/>
                <a:gd name="T29" fmla="*/ T28 w 2424"/>
                <a:gd name="T30" fmla="+- 0 3886 3886"/>
                <a:gd name="T31" fmla="*/ 3886 h 508"/>
              </a:gdLst>
              <a:ahLst/>
              <a:cxnLst>
                <a:cxn ang="0">
                  <a:pos x="T1" y="T3"/>
                </a:cxn>
                <a:cxn ang="0">
                  <a:pos x="T5" y="T7"/>
                </a:cxn>
                <a:cxn ang="0">
                  <a:pos x="T9" y="T11"/>
                </a:cxn>
                <a:cxn ang="0">
                  <a:pos x="T13" y="T15"/>
                </a:cxn>
                <a:cxn ang="0">
                  <a:pos x="T17" y="T19"/>
                </a:cxn>
                <a:cxn ang="0">
                  <a:pos x="T21" y="T23"/>
                </a:cxn>
                <a:cxn ang="0">
                  <a:pos x="T25" y="T27"/>
                </a:cxn>
                <a:cxn ang="0">
                  <a:pos x="T29" y="T31"/>
                </a:cxn>
              </a:cxnLst>
              <a:rect l="0" t="0" r="r" b="b"/>
              <a:pathLst>
                <a:path w="2424" h="508">
                  <a:moveTo>
                    <a:pt x="2170" y="0"/>
                  </a:moveTo>
                  <a:lnTo>
                    <a:pt x="2170" y="127"/>
                  </a:lnTo>
                  <a:lnTo>
                    <a:pt x="0" y="127"/>
                  </a:lnTo>
                  <a:lnTo>
                    <a:pt x="0" y="381"/>
                  </a:lnTo>
                  <a:lnTo>
                    <a:pt x="2170" y="381"/>
                  </a:lnTo>
                  <a:lnTo>
                    <a:pt x="2170" y="508"/>
                  </a:lnTo>
                  <a:lnTo>
                    <a:pt x="2424" y="254"/>
                  </a:lnTo>
                  <a:lnTo>
                    <a:pt x="2170" y="0"/>
                  </a:lnTo>
                  <a:close/>
                </a:path>
              </a:pathLst>
            </a:custGeom>
            <a:solidFill>
              <a:srgbClr val="FF99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5">
              <a:extLst>
                <a:ext uri="{FF2B5EF4-FFF2-40B4-BE49-F238E27FC236}">
                  <a16:creationId xmlns:a16="http://schemas.microsoft.com/office/drawing/2014/main" id="{A6842BE9-1AF0-92D4-47E1-A00DCB62F5A2}"/>
                </a:ext>
              </a:extLst>
            </p:cNvPr>
            <p:cNvSpPr>
              <a:spLocks/>
            </p:cNvSpPr>
            <p:nvPr/>
          </p:nvSpPr>
          <p:spPr bwMode="auto">
            <a:xfrm>
              <a:off x="5210" y="3885"/>
              <a:ext cx="2424" cy="508"/>
            </a:xfrm>
            <a:custGeom>
              <a:avLst/>
              <a:gdLst>
                <a:gd name="T0" fmla="+- 0 5210 5210"/>
                <a:gd name="T1" fmla="*/ T0 w 2424"/>
                <a:gd name="T2" fmla="+- 0 4013 3886"/>
                <a:gd name="T3" fmla="*/ 4013 h 508"/>
                <a:gd name="T4" fmla="+- 0 7380 5210"/>
                <a:gd name="T5" fmla="*/ T4 w 2424"/>
                <a:gd name="T6" fmla="+- 0 4013 3886"/>
                <a:gd name="T7" fmla="*/ 4013 h 508"/>
                <a:gd name="T8" fmla="+- 0 7380 5210"/>
                <a:gd name="T9" fmla="*/ T8 w 2424"/>
                <a:gd name="T10" fmla="+- 0 3886 3886"/>
                <a:gd name="T11" fmla="*/ 3886 h 508"/>
                <a:gd name="T12" fmla="+- 0 7634 5210"/>
                <a:gd name="T13" fmla="*/ T12 w 2424"/>
                <a:gd name="T14" fmla="+- 0 4140 3886"/>
                <a:gd name="T15" fmla="*/ 4140 h 508"/>
                <a:gd name="T16" fmla="+- 0 7380 5210"/>
                <a:gd name="T17" fmla="*/ T16 w 2424"/>
                <a:gd name="T18" fmla="+- 0 4394 3886"/>
                <a:gd name="T19" fmla="*/ 4394 h 508"/>
                <a:gd name="T20" fmla="+- 0 7380 5210"/>
                <a:gd name="T21" fmla="*/ T20 w 2424"/>
                <a:gd name="T22" fmla="+- 0 4267 3886"/>
                <a:gd name="T23" fmla="*/ 4267 h 508"/>
                <a:gd name="T24" fmla="+- 0 5210 5210"/>
                <a:gd name="T25" fmla="*/ T24 w 2424"/>
                <a:gd name="T26" fmla="+- 0 4267 3886"/>
                <a:gd name="T27" fmla="*/ 4267 h 508"/>
                <a:gd name="T28" fmla="+- 0 5210 5210"/>
                <a:gd name="T29" fmla="*/ T28 w 2424"/>
                <a:gd name="T30" fmla="+- 0 4013 3886"/>
                <a:gd name="T31" fmla="*/ 4013 h 508"/>
              </a:gdLst>
              <a:ahLst/>
              <a:cxnLst>
                <a:cxn ang="0">
                  <a:pos x="T1" y="T3"/>
                </a:cxn>
                <a:cxn ang="0">
                  <a:pos x="T5" y="T7"/>
                </a:cxn>
                <a:cxn ang="0">
                  <a:pos x="T9" y="T11"/>
                </a:cxn>
                <a:cxn ang="0">
                  <a:pos x="T13" y="T15"/>
                </a:cxn>
                <a:cxn ang="0">
                  <a:pos x="T17" y="T19"/>
                </a:cxn>
                <a:cxn ang="0">
                  <a:pos x="T21" y="T23"/>
                </a:cxn>
                <a:cxn ang="0">
                  <a:pos x="T25" y="T27"/>
                </a:cxn>
                <a:cxn ang="0">
                  <a:pos x="T29" y="T31"/>
                </a:cxn>
              </a:cxnLst>
              <a:rect l="0" t="0" r="r" b="b"/>
              <a:pathLst>
                <a:path w="2424" h="508">
                  <a:moveTo>
                    <a:pt x="0" y="127"/>
                  </a:moveTo>
                  <a:lnTo>
                    <a:pt x="2170" y="127"/>
                  </a:lnTo>
                  <a:lnTo>
                    <a:pt x="2170" y="0"/>
                  </a:lnTo>
                  <a:lnTo>
                    <a:pt x="2424" y="254"/>
                  </a:lnTo>
                  <a:lnTo>
                    <a:pt x="2170" y="508"/>
                  </a:lnTo>
                  <a:lnTo>
                    <a:pt x="2170" y="381"/>
                  </a:lnTo>
                  <a:lnTo>
                    <a:pt x="0" y="381"/>
                  </a:lnTo>
                  <a:lnTo>
                    <a:pt x="0" y="127"/>
                  </a:lnTo>
                  <a:close/>
                </a:path>
              </a:pathLst>
            </a:custGeom>
            <a:noFill/>
            <a:ln w="12700">
              <a:solidFill>
                <a:srgbClr val="0778A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1040" name="Picture 16">
              <a:extLst>
                <a:ext uri="{FF2B5EF4-FFF2-40B4-BE49-F238E27FC236}">
                  <a16:creationId xmlns:a16="http://schemas.microsoft.com/office/drawing/2014/main" id="{2E15E2C9-5EA7-3AA6-6F64-DD98178FEC8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19" y="4986"/>
              <a:ext cx="575" cy="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1" name="Picture 17">
              <a:extLst>
                <a:ext uri="{FF2B5EF4-FFF2-40B4-BE49-F238E27FC236}">
                  <a16:creationId xmlns:a16="http://schemas.microsoft.com/office/drawing/2014/main" id="{785A6469-329D-CABA-2289-960A8B98659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08" y="3423"/>
              <a:ext cx="3000" cy="2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Freeform 18">
              <a:extLst>
                <a:ext uri="{FF2B5EF4-FFF2-40B4-BE49-F238E27FC236}">
                  <a16:creationId xmlns:a16="http://schemas.microsoft.com/office/drawing/2014/main" id="{0682E4CD-739E-D465-6079-DC202C436D11}"/>
                </a:ext>
              </a:extLst>
            </p:cNvPr>
            <p:cNvSpPr>
              <a:spLocks/>
            </p:cNvSpPr>
            <p:nvPr/>
          </p:nvSpPr>
          <p:spPr bwMode="auto">
            <a:xfrm>
              <a:off x="7818" y="3733"/>
              <a:ext cx="464" cy="2492"/>
            </a:xfrm>
            <a:custGeom>
              <a:avLst/>
              <a:gdLst>
                <a:gd name="T0" fmla="+- 0 8282 7818"/>
                <a:gd name="T1" fmla="*/ T0 w 464"/>
                <a:gd name="T2" fmla="+- 0 6226 3734"/>
                <a:gd name="T3" fmla="*/ 6226 h 2492"/>
                <a:gd name="T4" fmla="+- 0 8192 7818"/>
                <a:gd name="T5" fmla="*/ T4 w 464"/>
                <a:gd name="T6" fmla="+- 0 6223 3734"/>
                <a:gd name="T7" fmla="*/ 6223 h 2492"/>
                <a:gd name="T8" fmla="+- 0 8118 7818"/>
                <a:gd name="T9" fmla="*/ T8 w 464"/>
                <a:gd name="T10" fmla="+- 0 6214 3734"/>
                <a:gd name="T11" fmla="*/ 6214 h 2492"/>
                <a:gd name="T12" fmla="+- 0 8068 7818"/>
                <a:gd name="T13" fmla="*/ T12 w 464"/>
                <a:gd name="T14" fmla="+- 0 6202 3734"/>
                <a:gd name="T15" fmla="*/ 6202 h 2492"/>
                <a:gd name="T16" fmla="+- 0 8050 7818"/>
                <a:gd name="T17" fmla="*/ T16 w 464"/>
                <a:gd name="T18" fmla="+- 0 6187 3734"/>
                <a:gd name="T19" fmla="*/ 6187 h 2492"/>
                <a:gd name="T20" fmla="+- 0 8050 7818"/>
                <a:gd name="T21" fmla="*/ T20 w 464"/>
                <a:gd name="T22" fmla="+- 0 5018 3734"/>
                <a:gd name="T23" fmla="*/ 5018 h 2492"/>
                <a:gd name="T24" fmla="+- 0 8032 7818"/>
                <a:gd name="T25" fmla="*/ T24 w 464"/>
                <a:gd name="T26" fmla="+- 0 5003 3734"/>
                <a:gd name="T27" fmla="*/ 5003 h 2492"/>
                <a:gd name="T28" fmla="+- 0 7982 7818"/>
                <a:gd name="T29" fmla="*/ T28 w 464"/>
                <a:gd name="T30" fmla="+- 0 4991 3734"/>
                <a:gd name="T31" fmla="*/ 4991 h 2492"/>
                <a:gd name="T32" fmla="+- 0 7908 7818"/>
                <a:gd name="T33" fmla="*/ T32 w 464"/>
                <a:gd name="T34" fmla="+- 0 4983 3734"/>
                <a:gd name="T35" fmla="*/ 4983 h 2492"/>
                <a:gd name="T36" fmla="+- 0 7818 7818"/>
                <a:gd name="T37" fmla="*/ T36 w 464"/>
                <a:gd name="T38" fmla="+- 0 4980 3734"/>
                <a:gd name="T39" fmla="*/ 4980 h 2492"/>
                <a:gd name="T40" fmla="+- 0 7908 7818"/>
                <a:gd name="T41" fmla="*/ T40 w 464"/>
                <a:gd name="T42" fmla="+- 0 4977 3734"/>
                <a:gd name="T43" fmla="*/ 4977 h 2492"/>
                <a:gd name="T44" fmla="+- 0 7982 7818"/>
                <a:gd name="T45" fmla="*/ T44 w 464"/>
                <a:gd name="T46" fmla="+- 0 4968 3734"/>
                <a:gd name="T47" fmla="*/ 4968 h 2492"/>
                <a:gd name="T48" fmla="+- 0 8032 7818"/>
                <a:gd name="T49" fmla="*/ T48 w 464"/>
                <a:gd name="T50" fmla="+- 0 4956 3734"/>
                <a:gd name="T51" fmla="*/ 4956 h 2492"/>
                <a:gd name="T52" fmla="+- 0 8050 7818"/>
                <a:gd name="T53" fmla="*/ T52 w 464"/>
                <a:gd name="T54" fmla="+- 0 4941 3734"/>
                <a:gd name="T55" fmla="*/ 4941 h 2492"/>
                <a:gd name="T56" fmla="+- 0 8050 7818"/>
                <a:gd name="T57" fmla="*/ T56 w 464"/>
                <a:gd name="T58" fmla="+- 0 3772 3734"/>
                <a:gd name="T59" fmla="*/ 3772 h 2492"/>
                <a:gd name="T60" fmla="+- 0 8068 7818"/>
                <a:gd name="T61" fmla="*/ T60 w 464"/>
                <a:gd name="T62" fmla="+- 0 3757 3734"/>
                <a:gd name="T63" fmla="*/ 3757 h 2492"/>
                <a:gd name="T64" fmla="+- 0 8118 7818"/>
                <a:gd name="T65" fmla="*/ T64 w 464"/>
                <a:gd name="T66" fmla="+- 0 3745 3734"/>
                <a:gd name="T67" fmla="*/ 3745 h 2492"/>
                <a:gd name="T68" fmla="+- 0 8192 7818"/>
                <a:gd name="T69" fmla="*/ T68 w 464"/>
                <a:gd name="T70" fmla="+- 0 3737 3734"/>
                <a:gd name="T71" fmla="*/ 3737 h 2492"/>
                <a:gd name="T72" fmla="+- 0 8282 7818"/>
                <a:gd name="T73" fmla="*/ T72 w 464"/>
                <a:gd name="T74" fmla="+- 0 3734 3734"/>
                <a:gd name="T75" fmla="*/ 3734 h 2492"/>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Lst>
              <a:rect l="0" t="0" r="r" b="b"/>
              <a:pathLst>
                <a:path w="464" h="2492">
                  <a:moveTo>
                    <a:pt x="464" y="2492"/>
                  </a:moveTo>
                  <a:lnTo>
                    <a:pt x="374" y="2489"/>
                  </a:lnTo>
                  <a:lnTo>
                    <a:pt x="300" y="2480"/>
                  </a:lnTo>
                  <a:lnTo>
                    <a:pt x="250" y="2468"/>
                  </a:lnTo>
                  <a:lnTo>
                    <a:pt x="232" y="2453"/>
                  </a:lnTo>
                  <a:lnTo>
                    <a:pt x="232" y="1284"/>
                  </a:lnTo>
                  <a:lnTo>
                    <a:pt x="214" y="1269"/>
                  </a:lnTo>
                  <a:lnTo>
                    <a:pt x="164" y="1257"/>
                  </a:lnTo>
                  <a:lnTo>
                    <a:pt x="90" y="1249"/>
                  </a:lnTo>
                  <a:lnTo>
                    <a:pt x="0" y="1246"/>
                  </a:lnTo>
                  <a:lnTo>
                    <a:pt x="90" y="1243"/>
                  </a:lnTo>
                  <a:lnTo>
                    <a:pt x="164" y="1234"/>
                  </a:lnTo>
                  <a:lnTo>
                    <a:pt x="214" y="1222"/>
                  </a:lnTo>
                  <a:lnTo>
                    <a:pt x="232" y="1207"/>
                  </a:lnTo>
                  <a:lnTo>
                    <a:pt x="232" y="38"/>
                  </a:lnTo>
                  <a:lnTo>
                    <a:pt x="250" y="23"/>
                  </a:lnTo>
                  <a:lnTo>
                    <a:pt x="300" y="11"/>
                  </a:lnTo>
                  <a:lnTo>
                    <a:pt x="374" y="3"/>
                  </a:lnTo>
                  <a:lnTo>
                    <a:pt x="464" y="0"/>
                  </a:lnTo>
                </a:path>
              </a:pathLst>
            </a:custGeom>
            <a:noFill/>
            <a:ln w="6350">
              <a:solidFill>
                <a:srgbClr val="0778A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Rectangle 19">
              <a:extLst>
                <a:ext uri="{FF2B5EF4-FFF2-40B4-BE49-F238E27FC236}">
                  <a16:creationId xmlns:a16="http://schemas.microsoft.com/office/drawing/2014/main" id="{E2AF02CA-081B-B9DE-6185-E1B0FA3FEFD1}"/>
                </a:ext>
              </a:extLst>
            </p:cNvPr>
            <p:cNvSpPr>
              <a:spLocks noChangeArrowheads="1"/>
            </p:cNvSpPr>
            <p:nvPr/>
          </p:nvSpPr>
          <p:spPr bwMode="auto">
            <a:xfrm>
              <a:off x="7746" y="4445"/>
              <a:ext cx="504" cy="12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a:extLst>
                <a:ext uri="{FF2B5EF4-FFF2-40B4-BE49-F238E27FC236}">
                  <a16:creationId xmlns:a16="http://schemas.microsoft.com/office/drawing/2014/main" id="{A8EA10DA-A253-2A1B-28A7-02C2B6698068}"/>
                </a:ext>
              </a:extLst>
            </p:cNvPr>
            <p:cNvSpPr>
              <a:spLocks/>
            </p:cNvSpPr>
            <p:nvPr/>
          </p:nvSpPr>
          <p:spPr bwMode="auto">
            <a:xfrm>
              <a:off x="7746" y="4445"/>
              <a:ext cx="504" cy="1292"/>
            </a:xfrm>
            <a:custGeom>
              <a:avLst/>
              <a:gdLst>
                <a:gd name="T0" fmla="+- 0 7746 7746"/>
                <a:gd name="T1" fmla="*/ T0 w 504"/>
                <a:gd name="T2" fmla="+- 0 5738 4446"/>
                <a:gd name="T3" fmla="*/ 5738 h 1292"/>
                <a:gd name="T4" fmla="+- 0 7746 7746"/>
                <a:gd name="T5" fmla="*/ T4 w 504"/>
                <a:gd name="T6" fmla="+- 0 5522 4446"/>
                <a:gd name="T7" fmla="*/ 5522 h 1292"/>
                <a:gd name="T8" fmla="+- 0 7746 7746"/>
                <a:gd name="T9" fmla="*/ T8 w 504"/>
                <a:gd name="T10" fmla="+- 0 5199 4446"/>
                <a:gd name="T11" fmla="*/ 5199 h 1292"/>
                <a:gd name="T12" fmla="+- 0 7746 7746"/>
                <a:gd name="T13" fmla="*/ T12 w 504"/>
                <a:gd name="T14" fmla="+- 0 4446 4446"/>
                <a:gd name="T15" fmla="*/ 4446 h 1292"/>
                <a:gd name="T16" fmla="+- 0 8040 7746"/>
                <a:gd name="T17" fmla="*/ T16 w 504"/>
                <a:gd name="T18" fmla="+- 0 4446 4446"/>
                <a:gd name="T19" fmla="*/ 4446 h 1292"/>
                <a:gd name="T20" fmla="+- 0 8166 7746"/>
                <a:gd name="T21" fmla="*/ T20 w 504"/>
                <a:gd name="T22" fmla="+- 0 4446 4446"/>
                <a:gd name="T23" fmla="*/ 4446 h 1292"/>
                <a:gd name="T24" fmla="+- 0 8250 7746"/>
                <a:gd name="T25" fmla="*/ T24 w 504"/>
                <a:gd name="T26" fmla="+- 0 4446 4446"/>
                <a:gd name="T27" fmla="*/ 4446 h 1292"/>
                <a:gd name="T28" fmla="+- 0 8250 7746"/>
                <a:gd name="T29" fmla="*/ T28 w 504"/>
                <a:gd name="T30" fmla="+- 0 5199 4446"/>
                <a:gd name="T31" fmla="*/ 5199 h 1292"/>
                <a:gd name="T32" fmla="+- 0 8250 7746"/>
                <a:gd name="T33" fmla="*/ T32 w 504"/>
                <a:gd name="T34" fmla="+- 0 5415 4446"/>
                <a:gd name="T35" fmla="*/ 5415 h 1292"/>
                <a:gd name="T36" fmla="+- 0 8250 7746"/>
                <a:gd name="T37" fmla="*/ T36 w 504"/>
                <a:gd name="T38" fmla="+- 0 5522 4446"/>
                <a:gd name="T39" fmla="*/ 5522 h 1292"/>
                <a:gd name="T40" fmla="+- 0 8250 7746"/>
                <a:gd name="T41" fmla="*/ T40 w 504"/>
                <a:gd name="T42" fmla="+- 0 5738 4446"/>
                <a:gd name="T43" fmla="*/ 5738 h 1292"/>
                <a:gd name="T44" fmla="+- 0 8166 7746"/>
                <a:gd name="T45" fmla="*/ T44 w 504"/>
                <a:gd name="T46" fmla="+- 0 5738 4446"/>
                <a:gd name="T47" fmla="*/ 5738 h 1292"/>
                <a:gd name="T48" fmla="+- 0 8040 7746"/>
                <a:gd name="T49" fmla="*/ T48 w 504"/>
                <a:gd name="T50" fmla="+- 0 5738 4446"/>
                <a:gd name="T51" fmla="*/ 5738 h 1292"/>
                <a:gd name="T52" fmla="+- 0 7746 7746"/>
                <a:gd name="T53" fmla="*/ T52 w 504"/>
                <a:gd name="T54" fmla="+- 0 5738 4446"/>
                <a:gd name="T55" fmla="*/ 5738 h 1292"/>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Lst>
              <a:rect l="0" t="0" r="r" b="b"/>
              <a:pathLst>
                <a:path w="504" h="1292">
                  <a:moveTo>
                    <a:pt x="0" y="1292"/>
                  </a:moveTo>
                  <a:lnTo>
                    <a:pt x="0" y="1076"/>
                  </a:lnTo>
                  <a:lnTo>
                    <a:pt x="0" y="753"/>
                  </a:lnTo>
                  <a:lnTo>
                    <a:pt x="0" y="0"/>
                  </a:lnTo>
                  <a:lnTo>
                    <a:pt x="294" y="0"/>
                  </a:lnTo>
                  <a:lnTo>
                    <a:pt x="420" y="0"/>
                  </a:lnTo>
                  <a:lnTo>
                    <a:pt x="504" y="0"/>
                  </a:lnTo>
                  <a:lnTo>
                    <a:pt x="504" y="753"/>
                  </a:lnTo>
                  <a:lnTo>
                    <a:pt x="504" y="969"/>
                  </a:lnTo>
                  <a:lnTo>
                    <a:pt x="504" y="1076"/>
                  </a:lnTo>
                  <a:lnTo>
                    <a:pt x="504" y="1292"/>
                  </a:lnTo>
                  <a:lnTo>
                    <a:pt x="420" y="1292"/>
                  </a:lnTo>
                  <a:lnTo>
                    <a:pt x="294" y="1292"/>
                  </a:lnTo>
                  <a:lnTo>
                    <a:pt x="0" y="1292"/>
                  </a:lnTo>
                </a:path>
              </a:pathLst>
            </a:custGeom>
            <a:noFill/>
            <a:ln w="1270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pic>
        <p:nvPicPr>
          <p:cNvPr id="26" name="Picture 25">
            <a:extLst>
              <a:ext uri="{FF2B5EF4-FFF2-40B4-BE49-F238E27FC236}">
                <a16:creationId xmlns:a16="http://schemas.microsoft.com/office/drawing/2014/main" id="{246AC661-B027-1C44-B507-3B3845B2AB0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49432" y="4574535"/>
            <a:ext cx="284416" cy="589147"/>
          </a:xfrm>
          <a:prstGeom prst="rect">
            <a:avLst/>
          </a:prstGeom>
        </p:spPr>
      </p:pic>
      <p:sp>
        <p:nvSpPr>
          <p:cNvPr id="29" name="TextBox 28">
            <a:extLst>
              <a:ext uri="{FF2B5EF4-FFF2-40B4-BE49-F238E27FC236}">
                <a16:creationId xmlns:a16="http://schemas.microsoft.com/office/drawing/2014/main" id="{1F286D02-7F7E-B0CB-0360-9937E15A95E2}"/>
              </a:ext>
            </a:extLst>
          </p:cNvPr>
          <p:cNvSpPr txBox="1"/>
          <p:nvPr/>
        </p:nvSpPr>
        <p:spPr>
          <a:xfrm>
            <a:off x="6495038" y="5880569"/>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https://bit.ly/2H8c2Hn</a:t>
            </a:r>
          </a:p>
        </p:txBody>
      </p:sp>
    </p:spTree>
    <p:extLst>
      <p:ext uri="{BB962C8B-B14F-4D97-AF65-F5344CB8AC3E}">
        <p14:creationId xmlns:p14="http://schemas.microsoft.com/office/powerpoint/2010/main" val="33934498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53</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de-DE" dirty="0"/>
              <a:t>What is </a:t>
            </a:r>
            <a:r>
              <a:rPr lang="en-US" dirty="0"/>
              <a:t>Administration Shell</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144177"/>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What is digital representation?:</a:t>
            </a: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Digital representation = information that represents characteristics and behaviors of an entity (asset).</a:t>
            </a:r>
          </a:p>
          <a:p>
            <a:pPr marL="637200" lvl="1" indent="-180000">
              <a:lnSpc>
                <a:spcPts val="1960"/>
              </a:lnSpc>
              <a:buClr>
                <a:schemeClr val="accent1"/>
              </a:buClr>
              <a:buFont typeface="Wingdings" panose="05000000000000000000" pitchFamily="2" charset="2"/>
              <a:buChar char="§"/>
            </a:pPr>
            <a:r>
              <a:rPr lang="en-US" dirty="0">
                <a:latin typeface="Söhne"/>
              </a:rPr>
              <a:t>the Asset Administration Shell is the implementation of the Digital Twin for Industrie 4.0.</a:t>
            </a:r>
          </a:p>
          <a:p>
            <a:pPr marL="637200" lvl="1" indent="-180000">
              <a:lnSpc>
                <a:spcPts val="1960"/>
              </a:lnSpc>
              <a:buClr>
                <a:schemeClr val="accent1"/>
              </a:buClr>
              <a:buFont typeface="Wingdings" panose="05000000000000000000" pitchFamily="2" charset="2"/>
              <a:buChar char="§"/>
            </a:pPr>
            <a:r>
              <a:rPr lang="en-US" dirty="0">
                <a:latin typeface="Söhne"/>
              </a:rPr>
              <a:t>The Administration Shell is the standardized digital representation of the asset.</a:t>
            </a:r>
          </a:p>
          <a:p>
            <a:pPr marL="637200" lvl="1" indent="-180000">
              <a:lnSpc>
                <a:spcPts val="1960"/>
              </a:lnSpc>
              <a:buClr>
                <a:schemeClr val="accent1"/>
              </a:buClr>
              <a:buFont typeface="Wingdings" panose="05000000000000000000" pitchFamily="2" charset="2"/>
              <a:buChar char="§"/>
            </a:pPr>
            <a:r>
              <a:rPr lang="en-US" dirty="0">
                <a:latin typeface="Söhne"/>
              </a:rPr>
              <a:t>Corner stone of the interoperability between the applications managing the manufacturing systems.</a:t>
            </a:r>
          </a:p>
          <a:p>
            <a:pPr lvl="1">
              <a:lnSpc>
                <a:spcPts val="1960"/>
              </a:lnSpc>
              <a:buClr>
                <a:schemeClr val="accent1"/>
              </a:buClr>
            </a:pPr>
            <a:endParaRPr lang="en-US" dirty="0">
              <a:latin typeface="Söhne"/>
            </a:endParaRPr>
          </a:p>
          <a:p>
            <a:pPr algn="l">
              <a:lnSpc>
                <a:spcPts val="1960"/>
              </a:lnSpc>
              <a:buClr>
                <a:schemeClr val="accent1"/>
              </a:buClr>
            </a:pPr>
            <a:endParaRPr lang="en-US" dirty="0">
              <a:latin typeface="Söhne"/>
            </a:endParaRPr>
          </a:p>
          <a:p>
            <a:pPr marL="180000" indent="-180000" algn="l">
              <a:lnSpc>
                <a:spcPts val="1960"/>
              </a:lnSpc>
              <a:buClr>
                <a:schemeClr val="accent1"/>
              </a:buClr>
              <a:buFont typeface="Wingdings" panose="05000000000000000000" pitchFamily="2" charset="2"/>
              <a:buChar char="§"/>
            </a:pPr>
            <a:endParaRPr lang="en-US" sz="1800" b="0" i="0" dirty="0">
              <a:effectLst/>
              <a:latin typeface="Söhne"/>
            </a:endParaRPr>
          </a:p>
        </p:txBody>
      </p:sp>
      <p:pic>
        <p:nvPicPr>
          <p:cNvPr id="3085" name="Picture 13">
            <a:extLst>
              <a:ext uri="{FF2B5EF4-FFF2-40B4-BE49-F238E27FC236}">
                <a16:creationId xmlns:a16="http://schemas.microsoft.com/office/drawing/2014/main" id="{AA267F07-D198-BD64-393B-CE9182B86BD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76106" y="3086353"/>
            <a:ext cx="2854854" cy="2993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9">
            <a:extLst>
              <a:ext uri="{FF2B5EF4-FFF2-40B4-BE49-F238E27FC236}">
                <a16:creationId xmlns:a16="http://schemas.microsoft.com/office/drawing/2014/main" id="{F6D03756-D5D8-0D3A-562E-CE9F146B94C5}"/>
              </a:ext>
            </a:extLst>
          </p:cNvPr>
          <p:cNvSpPr txBox="1">
            <a:spLocks noChangeArrowheads="1"/>
          </p:cNvSpPr>
          <p:nvPr/>
        </p:nvSpPr>
        <p:spPr bwMode="auto">
          <a:xfrm>
            <a:off x="9682064" y="3798705"/>
            <a:ext cx="1760714" cy="309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ts val="13"/>
              </a:spcBef>
              <a:spcAft>
                <a:spcPts val="800"/>
              </a:spcAft>
              <a:buClrTx/>
              <a:buSzTx/>
              <a:buFontTx/>
              <a:buNone/>
              <a:tabLst/>
            </a:pPr>
            <a:r>
              <a:rPr lang="en-US" altLang="en-US" sz="1400" b="1" dirty="0">
                <a:latin typeface="Trebuchet MS" panose="020B0603020202020204" pitchFamily="34" charset="0"/>
              </a:rPr>
              <a:t>Administration</a:t>
            </a:r>
            <a:r>
              <a:rPr kumimoji="0" lang="en-US" altLang="en-US" sz="1400" b="1" i="0" u="none" strike="noStrike" cap="none" normalizeH="0" baseline="0" dirty="0">
                <a:ln>
                  <a:noFill/>
                </a:ln>
                <a:solidFill>
                  <a:srgbClr val="FFFFFF"/>
                </a:solidFill>
                <a:effectLst/>
                <a:latin typeface="Trebuchet MS" panose="020B0603020202020204" pitchFamily="34" charset="0"/>
              </a:rPr>
              <a:t> </a:t>
            </a:r>
            <a:r>
              <a:rPr lang="en-US" altLang="en-US" sz="1400" b="1" dirty="0">
                <a:latin typeface="Trebuchet MS" panose="020B0603020202020204" pitchFamily="34" charset="0"/>
              </a:rPr>
              <a:t>Shell</a:t>
            </a:r>
          </a:p>
        </p:txBody>
      </p:sp>
      <p:sp>
        <p:nvSpPr>
          <p:cNvPr id="21" name="Text Box 10">
            <a:extLst>
              <a:ext uri="{FF2B5EF4-FFF2-40B4-BE49-F238E27FC236}">
                <a16:creationId xmlns:a16="http://schemas.microsoft.com/office/drawing/2014/main" id="{A0BCFDE8-89DC-0EBC-D83C-4E557E589DEA}"/>
              </a:ext>
            </a:extLst>
          </p:cNvPr>
          <p:cNvSpPr txBox="1">
            <a:spLocks noChangeArrowheads="1"/>
          </p:cNvSpPr>
          <p:nvPr/>
        </p:nvSpPr>
        <p:spPr bwMode="auto">
          <a:xfrm>
            <a:off x="10227969" y="4466189"/>
            <a:ext cx="668905" cy="287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ts val="13"/>
              </a:spcBef>
              <a:spcAft>
                <a:spcPts val="800"/>
              </a:spcAft>
              <a:buClrTx/>
              <a:buSzTx/>
              <a:buFontTx/>
              <a:buNone/>
              <a:tabLst/>
            </a:pPr>
            <a:r>
              <a:rPr kumimoji="0" lang="en-US" altLang="en-US" sz="1400" b="1" i="0" u="none" strike="noStrike" cap="none" normalizeH="0" baseline="0" dirty="0">
                <a:ln>
                  <a:noFill/>
                </a:ln>
                <a:solidFill>
                  <a:schemeClr val="tx1"/>
                </a:solidFill>
                <a:effectLst/>
                <a:latin typeface="Trebuchet MS" panose="020B0603020202020204" pitchFamily="34" charset="0"/>
              </a:rPr>
              <a:t>Asset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6" name="TextBox 25">
            <a:extLst>
              <a:ext uri="{FF2B5EF4-FFF2-40B4-BE49-F238E27FC236}">
                <a16:creationId xmlns:a16="http://schemas.microsoft.com/office/drawing/2014/main" id="{01F7A664-7DCB-6DE3-D9BE-86463CEF190C}"/>
              </a:ext>
            </a:extLst>
          </p:cNvPr>
          <p:cNvSpPr txBox="1"/>
          <p:nvPr/>
        </p:nvSpPr>
        <p:spPr>
          <a:xfrm>
            <a:off x="9231115" y="5870968"/>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https://bit.ly/3kZZSPl</a:t>
            </a:r>
          </a:p>
        </p:txBody>
      </p:sp>
    </p:spTree>
    <p:extLst>
      <p:ext uri="{BB962C8B-B14F-4D97-AF65-F5344CB8AC3E}">
        <p14:creationId xmlns:p14="http://schemas.microsoft.com/office/powerpoint/2010/main" val="328568154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54</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de-DE" dirty="0"/>
              <a:t>What is </a:t>
            </a:r>
            <a:r>
              <a:rPr lang="en-US" dirty="0"/>
              <a:t>Administration Shell</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683060"/>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What is digital representation?:</a:t>
            </a: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Digital representation = information that represents characteristics and behaviors of an entity (asset).</a:t>
            </a:r>
          </a:p>
          <a:p>
            <a:pPr marL="637200" lvl="1" indent="-180000">
              <a:lnSpc>
                <a:spcPts val="1960"/>
              </a:lnSpc>
              <a:buClr>
                <a:schemeClr val="accent1"/>
              </a:buClr>
              <a:buFont typeface="Wingdings" panose="05000000000000000000" pitchFamily="2" charset="2"/>
              <a:buChar char="§"/>
            </a:pPr>
            <a:r>
              <a:rPr lang="en-US" dirty="0">
                <a:latin typeface="Söhne"/>
              </a:rPr>
              <a:t>the Asset Administration Shell is the implementation of the Digital Twin for Industrie 4.0.</a:t>
            </a:r>
          </a:p>
          <a:p>
            <a:pPr marL="637200" lvl="1" indent="-180000">
              <a:lnSpc>
                <a:spcPts val="1960"/>
              </a:lnSpc>
              <a:buClr>
                <a:schemeClr val="accent1"/>
              </a:buClr>
              <a:buFont typeface="Wingdings" panose="05000000000000000000" pitchFamily="2" charset="2"/>
              <a:buChar char="§"/>
            </a:pPr>
            <a:r>
              <a:rPr lang="en-US" dirty="0">
                <a:latin typeface="Söhne"/>
              </a:rPr>
              <a:t>The Administration Shell is the standardized digital representation of the asset.</a:t>
            </a:r>
          </a:p>
          <a:p>
            <a:pPr marL="637200" lvl="1" indent="-180000">
              <a:lnSpc>
                <a:spcPts val="1960"/>
              </a:lnSpc>
              <a:buClr>
                <a:schemeClr val="accent1"/>
              </a:buClr>
              <a:buFont typeface="Wingdings" panose="05000000000000000000" pitchFamily="2" charset="2"/>
              <a:buChar char="§"/>
            </a:pPr>
            <a:r>
              <a:rPr lang="en-US" dirty="0">
                <a:latin typeface="Söhne"/>
              </a:rPr>
              <a:t>Corner stone of the interoperability between the applications managing the manufacturing systems.</a:t>
            </a:r>
          </a:p>
          <a:p>
            <a:pPr marL="637200" lvl="1" indent="-180000">
              <a:lnSpc>
                <a:spcPts val="1960"/>
              </a:lnSpc>
              <a:buClr>
                <a:schemeClr val="accent1"/>
              </a:buClr>
              <a:buFont typeface="Wingdings" panose="05000000000000000000" pitchFamily="2" charset="2"/>
              <a:buChar char="§"/>
            </a:pPr>
            <a:endParaRPr lang="en-US" dirty="0">
              <a:latin typeface="Söhne"/>
            </a:endParaRPr>
          </a:p>
          <a:p>
            <a:pPr lvl="1">
              <a:lnSpc>
                <a:spcPts val="1960"/>
              </a:lnSpc>
              <a:buClr>
                <a:schemeClr val="accent1"/>
              </a:buClr>
            </a:pPr>
            <a:endParaRPr lang="en-US" dirty="0">
              <a:latin typeface="Söhne"/>
            </a:endParaRPr>
          </a:p>
          <a:p>
            <a:pPr marL="180000" indent="-180000" algn="l">
              <a:lnSpc>
                <a:spcPts val="1960"/>
              </a:lnSpc>
              <a:buClr>
                <a:schemeClr val="accent1"/>
              </a:buClr>
              <a:buFont typeface="Wingdings" panose="05000000000000000000" pitchFamily="2" charset="2"/>
              <a:buChar char="§"/>
            </a:pPr>
            <a:r>
              <a:rPr lang="en-US" dirty="0">
                <a:latin typeface="Söhne"/>
              </a:rPr>
              <a:t>Why AAS?:</a:t>
            </a: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The Asset Administration Shell covers the complete life cycle of </a:t>
            </a:r>
            <a:br>
              <a:rPr lang="en-US" dirty="0">
                <a:latin typeface="Söhne"/>
              </a:rPr>
            </a:br>
            <a:r>
              <a:rPr lang="en-US" dirty="0">
                <a:latin typeface="Söhne"/>
              </a:rPr>
              <a:t>products, devices, machines and facilities.</a:t>
            </a:r>
          </a:p>
          <a:p>
            <a:pPr marL="637200" lvl="1" indent="-180000">
              <a:lnSpc>
                <a:spcPts val="1960"/>
              </a:lnSpc>
              <a:buClr>
                <a:schemeClr val="accent1"/>
              </a:buClr>
              <a:buFont typeface="Wingdings" panose="05000000000000000000" pitchFamily="2" charset="2"/>
              <a:buChar char="§"/>
            </a:pPr>
            <a:r>
              <a:rPr lang="en-US" dirty="0">
                <a:latin typeface="Söhne"/>
              </a:rPr>
              <a:t>The Asset Administration Shell is the digital basis for autonomous systems and AI.</a:t>
            </a:r>
          </a:p>
          <a:p>
            <a:pPr marL="637200" lvl="1" indent="-180000">
              <a:lnSpc>
                <a:spcPts val="1960"/>
              </a:lnSpc>
              <a:buClr>
                <a:schemeClr val="accent1"/>
              </a:buClr>
              <a:buFont typeface="Wingdings" panose="05000000000000000000" pitchFamily="2" charset="2"/>
              <a:buChar char="§"/>
            </a:pPr>
            <a:endParaRPr lang="en-US" dirty="0">
              <a:latin typeface="Söhne"/>
            </a:endParaRPr>
          </a:p>
          <a:p>
            <a:pPr algn="l">
              <a:lnSpc>
                <a:spcPts val="1960"/>
              </a:lnSpc>
              <a:buClr>
                <a:schemeClr val="accent1"/>
              </a:buClr>
            </a:pPr>
            <a:endParaRPr lang="en-US" dirty="0">
              <a:latin typeface="Söhne"/>
            </a:endParaRPr>
          </a:p>
          <a:p>
            <a:pPr marL="180000" indent="-180000" algn="l">
              <a:lnSpc>
                <a:spcPts val="1960"/>
              </a:lnSpc>
              <a:buClr>
                <a:schemeClr val="accent1"/>
              </a:buClr>
              <a:buFont typeface="Wingdings" panose="05000000000000000000" pitchFamily="2" charset="2"/>
              <a:buChar char="§"/>
            </a:pPr>
            <a:endParaRPr lang="en-US" sz="1800" b="0" i="0" dirty="0">
              <a:effectLst/>
              <a:latin typeface="Söhne"/>
            </a:endParaRPr>
          </a:p>
        </p:txBody>
      </p:sp>
      <p:sp>
        <p:nvSpPr>
          <p:cNvPr id="26" name="TextBox 25">
            <a:extLst>
              <a:ext uri="{FF2B5EF4-FFF2-40B4-BE49-F238E27FC236}">
                <a16:creationId xmlns:a16="http://schemas.microsoft.com/office/drawing/2014/main" id="{01F7A664-7DCB-6DE3-D9BE-86463CEF190C}"/>
              </a:ext>
            </a:extLst>
          </p:cNvPr>
          <p:cNvSpPr txBox="1"/>
          <p:nvPr/>
        </p:nvSpPr>
        <p:spPr>
          <a:xfrm>
            <a:off x="9231115" y="5870968"/>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https://bit.ly/3kZZSPl</a:t>
            </a:r>
          </a:p>
        </p:txBody>
      </p:sp>
      <p:pic>
        <p:nvPicPr>
          <p:cNvPr id="2" name="Picture 13">
            <a:extLst>
              <a:ext uri="{FF2B5EF4-FFF2-40B4-BE49-F238E27FC236}">
                <a16:creationId xmlns:a16="http://schemas.microsoft.com/office/drawing/2014/main" id="{33EDCD5F-E598-4D6A-C168-A090D56BCB0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76106" y="3086353"/>
            <a:ext cx="2854854" cy="2993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 Box 9">
            <a:extLst>
              <a:ext uri="{FF2B5EF4-FFF2-40B4-BE49-F238E27FC236}">
                <a16:creationId xmlns:a16="http://schemas.microsoft.com/office/drawing/2014/main" id="{4C2074B9-61CD-E97A-C1FA-226753F66928}"/>
              </a:ext>
            </a:extLst>
          </p:cNvPr>
          <p:cNvSpPr txBox="1">
            <a:spLocks noChangeArrowheads="1"/>
          </p:cNvSpPr>
          <p:nvPr/>
        </p:nvSpPr>
        <p:spPr bwMode="auto">
          <a:xfrm>
            <a:off x="9682064" y="3798705"/>
            <a:ext cx="1760714" cy="309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ts val="13"/>
              </a:spcBef>
              <a:spcAft>
                <a:spcPts val="800"/>
              </a:spcAft>
              <a:buClrTx/>
              <a:buSzTx/>
              <a:buFontTx/>
              <a:buNone/>
              <a:tabLst/>
            </a:pPr>
            <a:r>
              <a:rPr lang="en-US" altLang="en-US" sz="1400" b="1" dirty="0">
                <a:latin typeface="Trebuchet MS" panose="020B0603020202020204" pitchFamily="34" charset="0"/>
              </a:rPr>
              <a:t>Administration</a:t>
            </a:r>
            <a:r>
              <a:rPr kumimoji="0" lang="en-US" altLang="en-US" sz="1400" b="1" i="0" u="none" strike="noStrike" cap="none" normalizeH="0" baseline="0" dirty="0">
                <a:ln>
                  <a:noFill/>
                </a:ln>
                <a:solidFill>
                  <a:srgbClr val="FFFFFF"/>
                </a:solidFill>
                <a:effectLst/>
                <a:latin typeface="Trebuchet MS" panose="020B0603020202020204" pitchFamily="34" charset="0"/>
              </a:rPr>
              <a:t> </a:t>
            </a:r>
            <a:r>
              <a:rPr lang="en-US" altLang="en-US" sz="1400" b="1" dirty="0">
                <a:latin typeface="Trebuchet MS" panose="020B0603020202020204" pitchFamily="34" charset="0"/>
              </a:rPr>
              <a:t>Shell</a:t>
            </a:r>
          </a:p>
        </p:txBody>
      </p:sp>
      <p:sp>
        <p:nvSpPr>
          <p:cNvPr id="4" name="Text Box 10">
            <a:extLst>
              <a:ext uri="{FF2B5EF4-FFF2-40B4-BE49-F238E27FC236}">
                <a16:creationId xmlns:a16="http://schemas.microsoft.com/office/drawing/2014/main" id="{7823279E-0F06-2F9A-E36A-3E8DF3C301DC}"/>
              </a:ext>
            </a:extLst>
          </p:cNvPr>
          <p:cNvSpPr txBox="1">
            <a:spLocks noChangeArrowheads="1"/>
          </p:cNvSpPr>
          <p:nvPr/>
        </p:nvSpPr>
        <p:spPr bwMode="auto">
          <a:xfrm>
            <a:off x="10227969" y="4466189"/>
            <a:ext cx="668905" cy="287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ts val="13"/>
              </a:spcBef>
              <a:spcAft>
                <a:spcPts val="800"/>
              </a:spcAft>
              <a:buClrTx/>
              <a:buSzTx/>
              <a:buFontTx/>
              <a:buNone/>
              <a:tabLst/>
            </a:pPr>
            <a:r>
              <a:rPr kumimoji="0" lang="en-US" altLang="en-US" sz="1400" b="1" i="0" u="none" strike="noStrike" cap="none" normalizeH="0" baseline="0" dirty="0">
                <a:ln>
                  <a:noFill/>
                </a:ln>
                <a:solidFill>
                  <a:schemeClr val="tx1"/>
                </a:solidFill>
                <a:effectLst/>
                <a:latin typeface="Trebuchet MS" panose="020B0603020202020204" pitchFamily="34" charset="0"/>
              </a:rPr>
              <a:t>Asset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0233406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55</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281103"/>
          </a:xfrm>
        </p:spPr>
        <p:txBody>
          <a:bodyPr numCol="1"/>
          <a:lstStyle/>
          <a:p>
            <a:r>
              <a:rPr lang="en-US" sz="1800" dirty="0">
                <a:solidFill>
                  <a:srgbClr val="0778A4"/>
                </a:solidFill>
                <a:latin typeface="Arial" panose="020B0604020202020204" pitchFamily="34" charset="0"/>
              </a:rPr>
              <a:t>Interoperability</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400657"/>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Interoperability is the key enabler of Smart Manufacturing:</a:t>
            </a:r>
          </a:p>
          <a:p>
            <a:pPr marL="637200" lvl="1" indent="-180000">
              <a:lnSpc>
                <a:spcPts val="1960"/>
              </a:lnSpc>
              <a:buClr>
                <a:schemeClr val="accent1"/>
              </a:buClr>
              <a:buFont typeface="Wingdings" panose="05000000000000000000" pitchFamily="2" charset="2"/>
              <a:buChar char="§"/>
            </a:pPr>
            <a:r>
              <a:rPr lang="en-US" dirty="0">
                <a:latin typeface="Söhne"/>
              </a:rPr>
              <a:t>Interoperability is commonly defined as the capability of two or more objects or systems, regardless of whether they are made by the same or different vendors, to share information and use that information to work together correctly. </a:t>
            </a:r>
          </a:p>
          <a:p>
            <a:pPr marL="637200" lvl="1" indent="-180000">
              <a:lnSpc>
                <a:spcPts val="1960"/>
              </a:lnSpc>
              <a:buClr>
                <a:schemeClr val="accent1"/>
              </a:buClr>
              <a:buFont typeface="Wingdings" panose="05000000000000000000" pitchFamily="2" charset="2"/>
              <a:buChar char="§"/>
            </a:pPr>
            <a:r>
              <a:rPr lang="en-US" dirty="0">
                <a:latin typeface="Söhne"/>
              </a:rPr>
              <a:t>Components or systems are considered interoperable if they can function cooperatively to accomplish a specific task by exchanging information.</a:t>
            </a:r>
          </a:p>
          <a:p>
            <a:pPr marL="637200" lvl="1" indent="-180000">
              <a:lnSpc>
                <a:spcPts val="1960"/>
              </a:lnSpc>
              <a:buClr>
                <a:schemeClr val="accent1"/>
              </a:buClr>
              <a:buFont typeface="Wingdings" panose="05000000000000000000" pitchFamily="2" charset="2"/>
              <a:buChar char="§"/>
            </a:pPr>
            <a:r>
              <a:rPr lang="en-US" dirty="0">
                <a:latin typeface="Söhne"/>
              </a:rPr>
              <a:t>Asset Administration Shell (AAS) is used as a means of achieving interoperability between different companies.</a:t>
            </a:r>
          </a:p>
          <a:p>
            <a:pPr marL="637200" lvl="1" indent="-180000">
              <a:lnSpc>
                <a:spcPts val="1960"/>
              </a:lnSpc>
              <a:buClr>
                <a:schemeClr val="accent1"/>
              </a:buClr>
              <a:buFont typeface="Wingdings" panose="05000000000000000000" pitchFamily="2" charset="2"/>
              <a:buChar char="§"/>
            </a:pPr>
            <a:r>
              <a:rPr lang="en-US" dirty="0">
                <a:latin typeface="Söhne"/>
              </a:rPr>
              <a:t>To achieve smooth interoperability between different systems, it is important to have a common understanding and interpretation of the data being exchanged.</a:t>
            </a:r>
          </a:p>
        </p:txBody>
      </p:sp>
      <p:sp>
        <p:nvSpPr>
          <p:cNvPr id="29" name="TextBox 28">
            <a:extLst>
              <a:ext uri="{FF2B5EF4-FFF2-40B4-BE49-F238E27FC236}">
                <a16:creationId xmlns:a16="http://schemas.microsoft.com/office/drawing/2014/main" id="{1F286D02-7F7E-B0CB-0360-9937E15A95E2}"/>
              </a:ext>
            </a:extLst>
          </p:cNvPr>
          <p:cNvSpPr txBox="1"/>
          <p:nvPr/>
        </p:nvSpPr>
        <p:spPr>
          <a:xfrm>
            <a:off x="7337910" y="5574146"/>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https://bit.ly/3kZZSPl</a:t>
            </a:r>
          </a:p>
        </p:txBody>
      </p:sp>
      <p:grpSp>
        <p:nvGrpSpPr>
          <p:cNvPr id="2" name="Group 2">
            <a:extLst>
              <a:ext uri="{FF2B5EF4-FFF2-40B4-BE49-F238E27FC236}">
                <a16:creationId xmlns:a16="http://schemas.microsoft.com/office/drawing/2014/main" id="{C6063D5B-91C1-B703-04B7-EC5B81E4B20F}"/>
              </a:ext>
            </a:extLst>
          </p:cNvPr>
          <p:cNvGrpSpPr>
            <a:grpSpLocks/>
          </p:cNvGrpSpPr>
          <p:nvPr/>
        </p:nvGrpSpPr>
        <p:grpSpPr bwMode="auto">
          <a:xfrm>
            <a:off x="6780629" y="3843406"/>
            <a:ext cx="3617478" cy="1485889"/>
            <a:chOff x="6407" y="-2753"/>
            <a:chExt cx="4479" cy="2338"/>
          </a:xfrm>
        </p:grpSpPr>
        <p:sp>
          <p:nvSpPr>
            <p:cNvPr id="3" name="Freeform 3">
              <a:extLst>
                <a:ext uri="{FF2B5EF4-FFF2-40B4-BE49-F238E27FC236}">
                  <a16:creationId xmlns:a16="http://schemas.microsoft.com/office/drawing/2014/main" id="{D92E5448-EAFD-02C7-52B2-58ADFB4A938D}"/>
                </a:ext>
              </a:extLst>
            </p:cNvPr>
            <p:cNvSpPr>
              <a:spLocks/>
            </p:cNvSpPr>
            <p:nvPr/>
          </p:nvSpPr>
          <p:spPr bwMode="auto">
            <a:xfrm>
              <a:off x="7153" y="-2050"/>
              <a:ext cx="2978" cy="931"/>
            </a:xfrm>
            <a:custGeom>
              <a:avLst/>
              <a:gdLst>
                <a:gd name="T0" fmla="+- 0 9904 7153"/>
                <a:gd name="T1" fmla="*/ T0 w 2978"/>
                <a:gd name="T2" fmla="+- 0 -2049 -2049"/>
                <a:gd name="T3" fmla="*/ -2049 h 931"/>
                <a:gd name="T4" fmla="+- 0 7381 7153"/>
                <a:gd name="T5" fmla="*/ T4 w 2978"/>
                <a:gd name="T6" fmla="+- 0 -2049 -2049"/>
                <a:gd name="T7" fmla="*/ -2049 h 931"/>
                <a:gd name="T8" fmla="+- 0 7381 7153"/>
                <a:gd name="T9" fmla="*/ T8 w 2978"/>
                <a:gd name="T10" fmla="+- 0 -2042 -2049"/>
                <a:gd name="T11" fmla="*/ -2042 h 931"/>
                <a:gd name="T12" fmla="+- 0 7153 7153"/>
                <a:gd name="T13" fmla="*/ T12 w 2978"/>
                <a:gd name="T14" fmla="+- 0 -1584 -2049"/>
                <a:gd name="T15" fmla="*/ -1584 h 931"/>
                <a:gd name="T16" fmla="+- 0 7381 7153"/>
                <a:gd name="T17" fmla="*/ T16 w 2978"/>
                <a:gd name="T18" fmla="+- 0 -1125 -2049"/>
                <a:gd name="T19" fmla="*/ -1125 h 931"/>
                <a:gd name="T20" fmla="+- 0 7381 7153"/>
                <a:gd name="T21" fmla="*/ T20 w 2978"/>
                <a:gd name="T22" fmla="+- 0 -1118 -2049"/>
                <a:gd name="T23" fmla="*/ -1118 h 931"/>
                <a:gd name="T24" fmla="+- 0 9904 7153"/>
                <a:gd name="T25" fmla="*/ T24 w 2978"/>
                <a:gd name="T26" fmla="+- 0 -1118 -2049"/>
                <a:gd name="T27" fmla="*/ -1118 h 931"/>
                <a:gd name="T28" fmla="+- 0 9904 7153"/>
                <a:gd name="T29" fmla="*/ T28 w 2978"/>
                <a:gd name="T30" fmla="+- 0 -1125 -2049"/>
                <a:gd name="T31" fmla="*/ -1125 h 931"/>
                <a:gd name="T32" fmla="+- 0 10131 7153"/>
                <a:gd name="T33" fmla="*/ T32 w 2978"/>
                <a:gd name="T34" fmla="+- 0 -1584 -2049"/>
                <a:gd name="T35" fmla="*/ -1584 h 931"/>
                <a:gd name="T36" fmla="+- 0 9904 7153"/>
                <a:gd name="T37" fmla="*/ T36 w 2978"/>
                <a:gd name="T38" fmla="+- 0 -2042 -2049"/>
                <a:gd name="T39" fmla="*/ -2042 h 931"/>
                <a:gd name="T40" fmla="+- 0 9904 7153"/>
                <a:gd name="T41" fmla="*/ T40 w 2978"/>
                <a:gd name="T42" fmla="+- 0 -2049 -2049"/>
                <a:gd name="T43" fmla="*/ -2049 h 931"/>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Lst>
              <a:rect l="0" t="0" r="r" b="b"/>
              <a:pathLst>
                <a:path w="2978" h="931">
                  <a:moveTo>
                    <a:pt x="2751" y="0"/>
                  </a:moveTo>
                  <a:lnTo>
                    <a:pt x="228" y="0"/>
                  </a:lnTo>
                  <a:lnTo>
                    <a:pt x="228" y="7"/>
                  </a:lnTo>
                  <a:lnTo>
                    <a:pt x="0" y="465"/>
                  </a:lnTo>
                  <a:lnTo>
                    <a:pt x="228" y="924"/>
                  </a:lnTo>
                  <a:lnTo>
                    <a:pt x="228" y="931"/>
                  </a:lnTo>
                  <a:lnTo>
                    <a:pt x="2751" y="931"/>
                  </a:lnTo>
                  <a:lnTo>
                    <a:pt x="2751" y="924"/>
                  </a:lnTo>
                  <a:lnTo>
                    <a:pt x="2978" y="465"/>
                  </a:lnTo>
                  <a:lnTo>
                    <a:pt x="2751" y="7"/>
                  </a:lnTo>
                  <a:lnTo>
                    <a:pt x="2751" y="0"/>
                  </a:lnTo>
                  <a:close/>
                </a:path>
              </a:pathLst>
            </a:custGeom>
            <a:solidFill>
              <a:srgbClr val="6BA6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4">
              <a:extLst>
                <a:ext uri="{FF2B5EF4-FFF2-40B4-BE49-F238E27FC236}">
                  <a16:creationId xmlns:a16="http://schemas.microsoft.com/office/drawing/2014/main" id="{AE4402BE-3831-0B89-4182-89567398E028}"/>
                </a:ext>
              </a:extLst>
            </p:cNvPr>
            <p:cNvSpPr>
              <a:spLocks/>
            </p:cNvSpPr>
            <p:nvPr/>
          </p:nvSpPr>
          <p:spPr bwMode="auto">
            <a:xfrm>
              <a:off x="6407" y="-2753"/>
              <a:ext cx="690" cy="2338"/>
            </a:xfrm>
            <a:custGeom>
              <a:avLst/>
              <a:gdLst>
                <a:gd name="T0" fmla="+- 0 6982 6407"/>
                <a:gd name="T1" fmla="*/ T0 w 690"/>
                <a:gd name="T2" fmla="+- 0 -2753 -2753"/>
                <a:gd name="T3" fmla="*/ -2753 h 2338"/>
                <a:gd name="T4" fmla="+- 0 6522 6407"/>
                <a:gd name="T5" fmla="*/ T4 w 690"/>
                <a:gd name="T6" fmla="+- 0 -2753 -2753"/>
                <a:gd name="T7" fmla="*/ -2753 h 2338"/>
                <a:gd name="T8" fmla="+- 0 6477 6407"/>
                <a:gd name="T9" fmla="*/ T8 w 690"/>
                <a:gd name="T10" fmla="+- 0 -2744 -2753"/>
                <a:gd name="T11" fmla="*/ -2744 h 2338"/>
                <a:gd name="T12" fmla="+- 0 6441 6407"/>
                <a:gd name="T13" fmla="*/ T12 w 690"/>
                <a:gd name="T14" fmla="+- 0 -2719 -2753"/>
                <a:gd name="T15" fmla="*/ -2719 h 2338"/>
                <a:gd name="T16" fmla="+- 0 6416 6407"/>
                <a:gd name="T17" fmla="*/ T16 w 690"/>
                <a:gd name="T18" fmla="+- 0 -2682 -2753"/>
                <a:gd name="T19" fmla="*/ -2682 h 2338"/>
                <a:gd name="T20" fmla="+- 0 6407 6407"/>
                <a:gd name="T21" fmla="*/ T20 w 690"/>
                <a:gd name="T22" fmla="+- 0 -2638 -2753"/>
                <a:gd name="T23" fmla="*/ -2638 h 2338"/>
                <a:gd name="T24" fmla="+- 0 6407 6407"/>
                <a:gd name="T25" fmla="*/ T24 w 690"/>
                <a:gd name="T26" fmla="+- 0 -529 -2753"/>
                <a:gd name="T27" fmla="*/ -529 h 2338"/>
                <a:gd name="T28" fmla="+- 0 6416 6407"/>
                <a:gd name="T29" fmla="*/ T28 w 690"/>
                <a:gd name="T30" fmla="+- 0 -485 -2753"/>
                <a:gd name="T31" fmla="*/ -485 h 2338"/>
                <a:gd name="T32" fmla="+- 0 6441 6407"/>
                <a:gd name="T33" fmla="*/ T32 w 690"/>
                <a:gd name="T34" fmla="+- 0 -448 -2753"/>
                <a:gd name="T35" fmla="*/ -448 h 2338"/>
                <a:gd name="T36" fmla="+- 0 6477 6407"/>
                <a:gd name="T37" fmla="*/ T36 w 690"/>
                <a:gd name="T38" fmla="+- 0 -424 -2753"/>
                <a:gd name="T39" fmla="*/ -424 h 2338"/>
                <a:gd name="T40" fmla="+- 0 6522 6407"/>
                <a:gd name="T41" fmla="*/ T40 w 690"/>
                <a:gd name="T42" fmla="+- 0 -415 -2753"/>
                <a:gd name="T43" fmla="*/ -415 h 2338"/>
                <a:gd name="T44" fmla="+- 0 6982 6407"/>
                <a:gd name="T45" fmla="*/ T44 w 690"/>
                <a:gd name="T46" fmla="+- 0 -415 -2753"/>
                <a:gd name="T47" fmla="*/ -415 h 2338"/>
                <a:gd name="T48" fmla="+- 0 7026 6407"/>
                <a:gd name="T49" fmla="*/ T48 w 690"/>
                <a:gd name="T50" fmla="+- 0 -424 -2753"/>
                <a:gd name="T51" fmla="*/ -424 h 2338"/>
                <a:gd name="T52" fmla="+- 0 7063 6407"/>
                <a:gd name="T53" fmla="*/ T52 w 690"/>
                <a:gd name="T54" fmla="+- 0 -448 -2753"/>
                <a:gd name="T55" fmla="*/ -448 h 2338"/>
                <a:gd name="T56" fmla="+- 0 7088 6407"/>
                <a:gd name="T57" fmla="*/ T56 w 690"/>
                <a:gd name="T58" fmla="+- 0 -485 -2753"/>
                <a:gd name="T59" fmla="*/ -485 h 2338"/>
                <a:gd name="T60" fmla="+- 0 7097 6407"/>
                <a:gd name="T61" fmla="*/ T60 w 690"/>
                <a:gd name="T62" fmla="+- 0 -529 -2753"/>
                <a:gd name="T63" fmla="*/ -529 h 2338"/>
                <a:gd name="T64" fmla="+- 0 7097 6407"/>
                <a:gd name="T65" fmla="*/ T64 w 690"/>
                <a:gd name="T66" fmla="+- 0 -2638 -2753"/>
                <a:gd name="T67" fmla="*/ -2638 h 2338"/>
                <a:gd name="T68" fmla="+- 0 7088 6407"/>
                <a:gd name="T69" fmla="*/ T68 w 690"/>
                <a:gd name="T70" fmla="+- 0 -2682 -2753"/>
                <a:gd name="T71" fmla="*/ -2682 h 2338"/>
                <a:gd name="T72" fmla="+- 0 7063 6407"/>
                <a:gd name="T73" fmla="*/ T72 w 690"/>
                <a:gd name="T74" fmla="+- 0 -2719 -2753"/>
                <a:gd name="T75" fmla="*/ -2719 h 2338"/>
                <a:gd name="T76" fmla="+- 0 7026 6407"/>
                <a:gd name="T77" fmla="*/ T76 w 690"/>
                <a:gd name="T78" fmla="+- 0 -2744 -2753"/>
                <a:gd name="T79" fmla="*/ -2744 h 2338"/>
                <a:gd name="T80" fmla="+- 0 6982 6407"/>
                <a:gd name="T81" fmla="*/ T80 w 690"/>
                <a:gd name="T82" fmla="+- 0 -2753 -2753"/>
                <a:gd name="T83" fmla="*/ -2753 h 2338"/>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Lst>
              <a:rect l="0" t="0" r="r" b="b"/>
              <a:pathLst>
                <a:path w="690" h="2338">
                  <a:moveTo>
                    <a:pt x="575" y="0"/>
                  </a:moveTo>
                  <a:lnTo>
                    <a:pt x="115" y="0"/>
                  </a:lnTo>
                  <a:lnTo>
                    <a:pt x="70" y="9"/>
                  </a:lnTo>
                  <a:lnTo>
                    <a:pt x="34" y="34"/>
                  </a:lnTo>
                  <a:lnTo>
                    <a:pt x="9" y="71"/>
                  </a:lnTo>
                  <a:lnTo>
                    <a:pt x="0" y="115"/>
                  </a:lnTo>
                  <a:lnTo>
                    <a:pt x="0" y="2224"/>
                  </a:lnTo>
                  <a:lnTo>
                    <a:pt x="9" y="2268"/>
                  </a:lnTo>
                  <a:lnTo>
                    <a:pt x="34" y="2305"/>
                  </a:lnTo>
                  <a:lnTo>
                    <a:pt x="70" y="2329"/>
                  </a:lnTo>
                  <a:lnTo>
                    <a:pt x="115" y="2338"/>
                  </a:lnTo>
                  <a:lnTo>
                    <a:pt x="575" y="2338"/>
                  </a:lnTo>
                  <a:lnTo>
                    <a:pt x="619" y="2329"/>
                  </a:lnTo>
                  <a:lnTo>
                    <a:pt x="656" y="2305"/>
                  </a:lnTo>
                  <a:lnTo>
                    <a:pt x="681" y="2268"/>
                  </a:lnTo>
                  <a:lnTo>
                    <a:pt x="690" y="2224"/>
                  </a:lnTo>
                  <a:lnTo>
                    <a:pt x="690" y="115"/>
                  </a:lnTo>
                  <a:lnTo>
                    <a:pt x="681" y="71"/>
                  </a:lnTo>
                  <a:lnTo>
                    <a:pt x="656" y="34"/>
                  </a:lnTo>
                  <a:lnTo>
                    <a:pt x="619" y="9"/>
                  </a:lnTo>
                  <a:lnTo>
                    <a:pt x="575" y="0"/>
                  </a:lnTo>
                  <a:close/>
                </a:path>
              </a:pathLst>
            </a:custGeom>
            <a:solidFill>
              <a:srgbClr val="CACED0"/>
            </a:solidFill>
            <a:ln>
              <a:noFill/>
            </a:ln>
            <a:extLst>
              <a:ext uri="{91240B29-F687-4F45-9708-019B960494DF}">
                <a14:hiddenLine xmlns:a14="http://schemas.microsoft.com/office/drawing/2010/main" w="9525">
                  <a:solidFill>
                    <a:srgbClr val="000000"/>
                  </a:solidFill>
                  <a:round/>
                  <a:headEnd/>
                  <a:tailEnd/>
                </a14:hiddenLine>
              </a:ext>
            </a:extLst>
          </p:spPr>
          <p:txBody>
            <a:bodyPr vert="vert270" wrap="square" lIns="91440" tIns="45720" rIns="91440" bIns="45720" numCol="1" anchor="t" anchorCtr="0" compatLnSpc="1">
              <a:prstTxWarp prst="textNoShape">
                <a:avLst/>
              </a:prstTxWarp>
            </a:bodyPr>
            <a:lstStyle/>
            <a:p>
              <a:pPr algn="ctr"/>
              <a:r>
                <a:rPr lang="en-US" b="1" dirty="0">
                  <a:effectLst/>
                  <a:latin typeface="Arial" panose="020B0604020202020204" pitchFamily="34" charset="0"/>
                </a:rPr>
                <a:t>Object A</a:t>
              </a:r>
              <a:endParaRPr lang="en-US" b="1" dirty="0"/>
            </a:p>
          </p:txBody>
        </p:sp>
        <p:sp>
          <p:nvSpPr>
            <p:cNvPr id="23" name="Freeform 5">
              <a:extLst>
                <a:ext uri="{FF2B5EF4-FFF2-40B4-BE49-F238E27FC236}">
                  <a16:creationId xmlns:a16="http://schemas.microsoft.com/office/drawing/2014/main" id="{351D6CF0-6036-312C-E998-11354930DB1C}"/>
                </a:ext>
              </a:extLst>
            </p:cNvPr>
            <p:cNvSpPr>
              <a:spLocks/>
            </p:cNvSpPr>
            <p:nvPr/>
          </p:nvSpPr>
          <p:spPr bwMode="auto">
            <a:xfrm>
              <a:off x="6407" y="-2753"/>
              <a:ext cx="690" cy="2338"/>
            </a:xfrm>
            <a:custGeom>
              <a:avLst/>
              <a:gdLst>
                <a:gd name="T0" fmla="+- 0 6522 6407"/>
                <a:gd name="T1" fmla="*/ T0 w 690"/>
                <a:gd name="T2" fmla="+- 0 -415 -2753"/>
                <a:gd name="T3" fmla="*/ -415 h 2338"/>
                <a:gd name="T4" fmla="+- 0 6477 6407"/>
                <a:gd name="T5" fmla="*/ T4 w 690"/>
                <a:gd name="T6" fmla="+- 0 -424 -2753"/>
                <a:gd name="T7" fmla="*/ -424 h 2338"/>
                <a:gd name="T8" fmla="+- 0 6441 6407"/>
                <a:gd name="T9" fmla="*/ T8 w 690"/>
                <a:gd name="T10" fmla="+- 0 -448 -2753"/>
                <a:gd name="T11" fmla="*/ -448 h 2338"/>
                <a:gd name="T12" fmla="+- 0 6416 6407"/>
                <a:gd name="T13" fmla="*/ T12 w 690"/>
                <a:gd name="T14" fmla="+- 0 -485 -2753"/>
                <a:gd name="T15" fmla="*/ -485 h 2338"/>
                <a:gd name="T16" fmla="+- 0 6407 6407"/>
                <a:gd name="T17" fmla="*/ T16 w 690"/>
                <a:gd name="T18" fmla="+- 0 -529 -2753"/>
                <a:gd name="T19" fmla="*/ -529 h 2338"/>
                <a:gd name="T20" fmla="+- 0 6407 6407"/>
                <a:gd name="T21" fmla="*/ T20 w 690"/>
                <a:gd name="T22" fmla="+- 0 -2638 -2753"/>
                <a:gd name="T23" fmla="*/ -2638 h 2338"/>
                <a:gd name="T24" fmla="+- 0 6416 6407"/>
                <a:gd name="T25" fmla="*/ T24 w 690"/>
                <a:gd name="T26" fmla="+- 0 -2682 -2753"/>
                <a:gd name="T27" fmla="*/ -2682 h 2338"/>
                <a:gd name="T28" fmla="+- 0 6441 6407"/>
                <a:gd name="T29" fmla="*/ T28 w 690"/>
                <a:gd name="T30" fmla="+- 0 -2719 -2753"/>
                <a:gd name="T31" fmla="*/ -2719 h 2338"/>
                <a:gd name="T32" fmla="+- 0 6477 6407"/>
                <a:gd name="T33" fmla="*/ T32 w 690"/>
                <a:gd name="T34" fmla="+- 0 -2744 -2753"/>
                <a:gd name="T35" fmla="*/ -2744 h 2338"/>
                <a:gd name="T36" fmla="+- 0 6522 6407"/>
                <a:gd name="T37" fmla="*/ T36 w 690"/>
                <a:gd name="T38" fmla="+- 0 -2753 -2753"/>
                <a:gd name="T39" fmla="*/ -2753 h 2338"/>
                <a:gd name="T40" fmla="+- 0 6982 6407"/>
                <a:gd name="T41" fmla="*/ T40 w 690"/>
                <a:gd name="T42" fmla="+- 0 -2753 -2753"/>
                <a:gd name="T43" fmla="*/ -2753 h 2338"/>
                <a:gd name="T44" fmla="+- 0 7026 6407"/>
                <a:gd name="T45" fmla="*/ T44 w 690"/>
                <a:gd name="T46" fmla="+- 0 -2744 -2753"/>
                <a:gd name="T47" fmla="*/ -2744 h 2338"/>
                <a:gd name="T48" fmla="+- 0 7063 6407"/>
                <a:gd name="T49" fmla="*/ T48 w 690"/>
                <a:gd name="T50" fmla="+- 0 -2719 -2753"/>
                <a:gd name="T51" fmla="*/ -2719 h 2338"/>
                <a:gd name="T52" fmla="+- 0 7088 6407"/>
                <a:gd name="T53" fmla="*/ T52 w 690"/>
                <a:gd name="T54" fmla="+- 0 -2682 -2753"/>
                <a:gd name="T55" fmla="*/ -2682 h 2338"/>
                <a:gd name="T56" fmla="+- 0 7097 6407"/>
                <a:gd name="T57" fmla="*/ T56 w 690"/>
                <a:gd name="T58" fmla="+- 0 -2638 -2753"/>
                <a:gd name="T59" fmla="*/ -2638 h 2338"/>
                <a:gd name="T60" fmla="+- 0 7097 6407"/>
                <a:gd name="T61" fmla="*/ T60 w 690"/>
                <a:gd name="T62" fmla="+- 0 -529 -2753"/>
                <a:gd name="T63" fmla="*/ -529 h 2338"/>
                <a:gd name="T64" fmla="+- 0 7088 6407"/>
                <a:gd name="T65" fmla="*/ T64 w 690"/>
                <a:gd name="T66" fmla="+- 0 -485 -2753"/>
                <a:gd name="T67" fmla="*/ -485 h 2338"/>
                <a:gd name="T68" fmla="+- 0 7063 6407"/>
                <a:gd name="T69" fmla="*/ T68 w 690"/>
                <a:gd name="T70" fmla="+- 0 -448 -2753"/>
                <a:gd name="T71" fmla="*/ -448 h 2338"/>
                <a:gd name="T72" fmla="+- 0 7026 6407"/>
                <a:gd name="T73" fmla="*/ T72 w 690"/>
                <a:gd name="T74" fmla="+- 0 -424 -2753"/>
                <a:gd name="T75" fmla="*/ -424 h 2338"/>
                <a:gd name="T76" fmla="+- 0 6982 6407"/>
                <a:gd name="T77" fmla="*/ T76 w 690"/>
                <a:gd name="T78" fmla="+- 0 -415 -2753"/>
                <a:gd name="T79" fmla="*/ -415 h 2338"/>
                <a:gd name="T80" fmla="+- 0 6522 6407"/>
                <a:gd name="T81" fmla="*/ T80 w 690"/>
                <a:gd name="T82" fmla="+- 0 -415 -2753"/>
                <a:gd name="T83" fmla="*/ -415 h 2338"/>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Lst>
              <a:rect l="0" t="0" r="r" b="b"/>
              <a:pathLst>
                <a:path w="690" h="2338">
                  <a:moveTo>
                    <a:pt x="115" y="2338"/>
                  </a:moveTo>
                  <a:lnTo>
                    <a:pt x="70" y="2329"/>
                  </a:lnTo>
                  <a:lnTo>
                    <a:pt x="34" y="2305"/>
                  </a:lnTo>
                  <a:lnTo>
                    <a:pt x="9" y="2268"/>
                  </a:lnTo>
                  <a:lnTo>
                    <a:pt x="0" y="2224"/>
                  </a:lnTo>
                  <a:lnTo>
                    <a:pt x="0" y="115"/>
                  </a:lnTo>
                  <a:lnTo>
                    <a:pt x="9" y="71"/>
                  </a:lnTo>
                  <a:lnTo>
                    <a:pt x="34" y="34"/>
                  </a:lnTo>
                  <a:lnTo>
                    <a:pt x="70" y="9"/>
                  </a:lnTo>
                  <a:lnTo>
                    <a:pt x="115" y="0"/>
                  </a:lnTo>
                  <a:lnTo>
                    <a:pt x="575" y="0"/>
                  </a:lnTo>
                  <a:lnTo>
                    <a:pt x="619" y="9"/>
                  </a:lnTo>
                  <a:lnTo>
                    <a:pt x="656" y="34"/>
                  </a:lnTo>
                  <a:lnTo>
                    <a:pt x="681" y="71"/>
                  </a:lnTo>
                  <a:lnTo>
                    <a:pt x="690" y="115"/>
                  </a:lnTo>
                  <a:lnTo>
                    <a:pt x="690" y="2224"/>
                  </a:lnTo>
                  <a:lnTo>
                    <a:pt x="681" y="2268"/>
                  </a:lnTo>
                  <a:lnTo>
                    <a:pt x="656" y="2305"/>
                  </a:lnTo>
                  <a:lnTo>
                    <a:pt x="619" y="2329"/>
                  </a:lnTo>
                  <a:lnTo>
                    <a:pt x="575" y="2338"/>
                  </a:lnTo>
                  <a:lnTo>
                    <a:pt x="115" y="2338"/>
                  </a:lnTo>
                  <a:close/>
                </a:path>
              </a:pathLst>
            </a:custGeom>
            <a:noFill/>
            <a:ln w="12700">
              <a:solidFill>
                <a:srgbClr val="6BA6D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1CC22A31-4BC1-9E77-3064-B0983CD4448B}"/>
                </a:ext>
              </a:extLst>
            </p:cNvPr>
            <p:cNvSpPr>
              <a:spLocks/>
            </p:cNvSpPr>
            <p:nvPr/>
          </p:nvSpPr>
          <p:spPr bwMode="auto">
            <a:xfrm>
              <a:off x="10196" y="-2753"/>
              <a:ext cx="690" cy="2338"/>
            </a:xfrm>
            <a:custGeom>
              <a:avLst/>
              <a:gdLst>
                <a:gd name="T0" fmla="+- 0 10771 10197"/>
                <a:gd name="T1" fmla="*/ T0 w 690"/>
                <a:gd name="T2" fmla="+- 0 -2753 -2753"/>
                <a:gd name="T3" fmla="*/ -2753 h 2338"/>
                <a:gd name="T4" fmla="+- 0 10312 10197"/>
                <a:gd name="T5" fmla="*/ T4 w 690"/>
                <a:gd name="T6" fmla="+- 0 -2753 -2753"/>
                <a:gd name="T7" fmla="*/ -2753 h 2338"/>
                <a:gd name="T8" fmla="+- 0 10267 10197"/>
                <a:gd name="T9" fmla="*/ T8 w 690"/>
                <a:gd name="T10" fmla="+- 0 -2744 -2753"/>
                <a:gd name="T11" fmla="*/ -2744 h 2338"/>
                <a:gd name="T12" fmla="+- 0 10230 10197"/>
                <a:gd name="T13" fmla="*/ T12 w 690"/>
                <a:gd name="T14" fmla="+- 0 -2719 -2753"/>
                <a:gd name="T15" fmla="*/ -2719 h 2338"/>
                <a:gd name="T16" fmla="+- 0 10206 10197"/>
                <a:gd name="T17" fmla="*/ T16 w 690"/>
                <a:gd name="T18" fmla="+- 0 -2682 -2753"/>
                <a:gd name="T19" fmla="*/ -2682 h 2338"/>
                <a:gd name="T20" fmla="+- 0 10197 10197"/>
                <a:gd name="T21" fmla="*/ T20 w 690"/>
                <a:gd name="T22" fmla="+- 0 -2638 -2753"/>
                <a:gd name="T23" fmla="*/ -2638 h 2338"/>
                <a:gd name="T24" fmla="+- 0 10197 10197"/>
                <a:gd name="T25" fmla="*/ T24 w 690"/>
                <a:gd name="T26" fmla="+- 0 -529 -2753"/>
                <a:gd name="T27" fmla="*/ -529 h 2338"/>
                <a:gd name="T28" fmla="+- 0 10206 10197"/>
                <a:gd name="T29" fmla="*/ T28 w 690"/>
                <a:gd name="T30" fmla="+- 0 -485 -2753"/>
                <a:gd name="T31" fmla="*/ -485 h 2338"/>
                <a:gd name="T32" fmla="+- 0 10230 10197"/>
                <a:gd name="T33" fmla="*/ T32 w 690"/>
                <a:gd name="T34" fmla="+- 0 -448 -2753"/>
                <a:gd name="T35" fmla="*/ -448 h 2338"/>
                <a:gd name="T36" fmla="+- 0 10267 10197"/>
                <a:gd name="T37" fmla="*/ T36 w 690"/>
                <a:gd name="T38" fmla="+- 0 -424 -2753"/>
                <a:gd name="T39" fmla="*/ -424 h 2338"/>
                <a:gd name="T40" fmla="+- 0 10312 10197"/>
                <a:gd name="T41" fmla="*/ T40 w 690"/>
                <a:gd name="T42" fmla="+- 0 -415 -2753"/>
                <a:gd name="T43" fmla="*/ -415 h 2338"/>
                <a:gd name="T44" fmla="+- 0 10771 10197"/>
                <a:gd name="T45" fmla="*/ T44 w 690"/>
                <a:gd name="T46" fmla="+- 0 -415 -2753"/>
                <a:gd name="T47" fmla="*/ -415 h 2338"/>
                <a:gd name="T48" fmla="+- 0 10816 10197"/>
                <a:gd name="T49" fmla="*/ T48 w 690"/>
                <a:gd name="T50" fmla="+- 0 -424 -2753"/>
                <a:gd name="T51" fmla="*/ -424 h 2338"/>
                <a:gd name="T52" fmla="+- 0 10852 10197"/>
                <a:gd name="T53" fmla="*/ T52 w 690"/>
                <a:gd name="T54" fmla="+- 0 -448 -2753"/>
                <a:gd name="T55" fmla="*/ -448 h 2338"/>
                <a:gd name="T56" fmla="+- 0 10877 10197"/>
                <a:gd name="T57" fmla="*/ T56 w 690"/>
                <a:gd name="T58" fmla="+- 0 -485 -2753"/>
                <a:gd name="T59" fmla="*/ -485 h 2338"/>
                <a:gd name="T60" fmla="+- 0 10886 10197"/>
                <a:gd name="T61" fmla="*/ T60 w 690"/>
                <a:gd name="T62" fmla="+- 0 -529 -2753"/>
                <a:gd name="T63" fmla="*/ -529 h 2338"/>
                <a:gd name="T64" fmla="+- 0 10886 10197"/>
                <a:gd name="T65" fmla="*/ T64 w 690"/>
                <a:gd name="T66" fmla="+- 0 -2638 -2753"/>
                <a:gd name="T67" fmla="*/ -2638 h 2338"/>
                <a:gd name="T68" fmla="+- 0 10877 10197"/>
                <a:gd name="T69" fmla="*/ T68 w 690"/>
                <a:gd name="T70" fmla="+- 0 -2682 -2753"/>
                <a:gd name="T71" fmla="*/ -2682 h 2338"/>
                <a:gd name="T72" fmla="+- 0 10852 10197"/>
                <a:gd name="T73" fmla="*/ T72 w 690"/>
                <a:gd name="T74" fmla="+- 0 -2719 -2753"/>
                <a:gd name="T75" fmla="*/ -2719 h 2338"/>
                <a:gd name="T76" fmla="+- 0 10816 10197"/>
                <a:gd name="T77" fmla="*/ T76 w 690"/>
                <a:gd name="T78" fmla="+- 0 -2744 -2753"/>
                <a:gd name="T79" fmla="*/ -2744 h 2338"/>
                <a:gd name="T80" fmla="+- 0 10771 10197"/>
                <a:gd name="T81" fmla="*/ T80 w 690"/>
                <a:gd name="T82" fmla="+- 0 -2753 -2753"/>
                <a:gd name="T83" fmla="*/ -2753 h 2338"/>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Lst>
              <a:rect l="0" t="0" r="r" b="b"/>
              <a:pathLst>
                <a:path w="690" h="2338">
                  <a:moveTo>
                    <a:pt x="574" y="0"/>
                  </a:moveTo>
                  <a:lnTo>
                    <a:pt x="115" y="0"/>
                  </a:lnTo>
                  <a:lnTo>
                    <a:pt x="70" y="9"/>
                  </a:lnTo>
                  <a:lnTo>
                    <a:pt x="33" y="34"/>
                  </a:lnTo>
                  <a:lnTo>
                    <a:pt x="9" y="71"/>
                  </a:lnTo>
                  <a:lnTo>
                    <a:pt x="0" y="115"/>
                  </a:lnTo>
                  <a:lnTo>
                    <a:pt x="0" y="2224"/>
                  </a:lnTo>
                  <a:lnTo>
                    <a:pt x="9" y="2268"/>
                  </a:lnTo>
                  <a:lnTo>
                    <a:pt x="33" y="2305"/>
                  </a:lnTo>
                  <a:lnTo>
                    <a:pt x="70" y="2329"/>
                  </a:lnTo>
                  <a:lnTo>
                    <a:pt x="115" y="2338"/>
                  </a:lnTo>
                  <a:lnTo>
                    <a:pt x="574" y="2338"/>
                  </a:lnTo>
                  <a:lnTo>
                    <a:pt x="619" y="2329"/>
                  </a:lnTo>
                  <a:lnTo>
                    <a:pt x="655" y="2305"/>
                  </a:lnTo>
                  <a:lnTo>
                    <a:pt x="680" y="2268"/>
                  </a:lnTo>
                  <a:lnTo>
                    <a:pt x="689" y="2224"/>
                  </a:lnTo>
                  <a:lnTo>
                    <a:pt x="689" y="115"/>
                  </a:lnTo>
                  <a:lnTo>
                    <a:pt x="680" y="71"/>
                  </a:lnTo>
                  <a:lnTo>
                    <a:pt x="655" y="34"/>
                  </a:lnTo>
                  <a:lnTo>
                    <a:pt x="619" y="9"/>
                  </a:lnTo>
                  <a:lnTo>
                    <a:pt x="574" y="0"/>
                  </a:lnTo>
                  <a:close/>
                </a:path>
              </a:pathLst>
            </a:custGeom>
            <a:solidFill>
              <a:srgbClr val="CACED0"/>
            </a:solidFill>
            <a:ln>
              <a:noFill/>
            </a:ln>
            <a:extLst>
              <a:ext uri="{91240B29-F687-4F45-9708-019B960494DF}">
                <a14:hiddenLine xmlns:a14="http://schemas.microsoft.com/office/drawing/2010/main" w="9525">
                  <a:solidFill>
                    <a:srgbClr val="000000"/>
                  </a:solidFill>
                  <a:round/>
                  <a:headEnd/>
                  <a:tailEnd/>
                </a14:hiddenLine>
              </a:ext>
            </a:extLst>
          </p:spPr>
          <p:txBody>
            <a:bodyPr vert="vert270" wrap="square" lIns="91440" tIns="45720" rIns="91440" bIns="45720" numCol="1" anchor="t" anchorCtr="0" compatLnSpc="1">
              <a:prstTxWarp prst="textNoShape">
                <a:avLst/>
              </a:prstTxWarp>
            </a:bodyPr>
            <a:lstStyle/>
            <a:p>
              <a:pPr algn="ctr"/>
              <a:r>
                <a:rPr lang="en-US" b="1" dirty="0">
                  <a:latin typeface="Arial" panose="020B0604020202020204" pitchFamily="34" charset="0"/>
                </a:rPr>
                <a:t>Object</a:t>
              </a:r>
              <a:r>
                <a:rPr lang="en-US" b="1" dirty="0">
                  <a:effectLst/>
                  <a:latin typeface="Arial" panose="020B0604020202020204" pitchFamily="34" charset="0"/>
                </a:rPr>
                <a:t> B</a:t>
              </a:r>
              <a:endParaRPr lang="en-US" b="1" dirty="0"/>
            </a:p>
          </p:txBody>
        </p:sp>
        <p:sp>
          <p:nvSpPr>
            <p:cNvPr id="25" name="Freeform 7">
              <a:extLst>
                <a:ext uri="{FF2B5EF4-FFF2-40B4-BE49-F238E27FC236}">
                  <a16:creationId xmlns:a16="http://schemas.microsoft.com/office/drawing/2014/main" id="{2BB1640A-4E1A-5353-585F-857D7E309AF5}"/>
                </a:ext>
              </a:extLst>
            </p:cNvPr>
            <p:cNvSpPr>
              <a:spLocks/>
            </p:cNvSpPr>
            <p:nvPr/>
          </p:nvSpPr>
          <p:spPr bwMode="auto">
            <a:xfrm>
              <a:off x="10196" y="-2753"/>
              <a:ext cx="690" cy="2338"/>
            </a:xfrm>
            <a:custGeom>
              <a:avLst/>
              <a:gdLst>
                <a:gd name="T0" fmla="+- 0 10312 10197"/>
                <a:gd name="T1" fmla="*/ T0 w 690"/>
                <a:gd name="T2" fmla="+- 0 -415 -2753"/>
                <a:gd name="T3" fmla="*/ -415 h 2338"/>
                <a:gd name="T4" fmla="+- 0 10267 10197"/>
                <a:gd name="T5" fmla="*/ T4 w 690"/>
                <a:gd name="T6" fmla="+- 0 -424 -2753"/>
                <a:gd name="T7" fmla="*/ -424 h 2338"/>
                <a:gd name="T8" fmla="+- 0 10230 10197"/>
                <a:gd name="T9" fmla="*/ T8 w 690"/>
                <a:gd name="T10" fmla="+- 0 -448 -2753"/>
                <a:gd name="T11" fmla="*/ -448 h 2338"/>
                <a:gd name="T12" fmla="+- 0 10206 10197"/>
                <a:gd name="T13" fmla="*/ T12 w 690"/>
                <a:gd name="T14" fmla="+- 0 -485 -2753"/>
                <a:gd name="T15" fmla="*/ -485 h 2338"/>
                <a:gd name="T16" fmla="+- 0 10197 10197"/>
                <a:gd name="T17" fmla="*/ T16 w 690"/>
                <a:gd name="T18" fmla="+- 0 -529 -2753"/>
                <a:gd name="T19" fmla="*/ -529 h 2338"/>
                <a:gd name="T20" fmla="+- 0 10197 10197"/>
                <a:gd name="T21" fmla="*/ T20 w 690"/>
                <a:gd name="T22" fmla="+- 0 -2638 -2753"/>
                <a:gd name="T23" fmla="*/ -2638 h 2338"/>
                <a:gd name="T24" fmla="+- 0 10206 10197"/>
                <a:gd name="T25" fmla="*/ T24 w 690"/>
                <a:gd name="T26" fmla="+- 0 -2682 -2753"/>
                <a:gd name="T27" fmla="*/ -2682 h 2338"/>
                <a:gd name="T28" fmla="+- 0 10230 10197"/>
                <a:gd name="T29" fmla="*/ T28 w 690"/>
                <a:gd name="T30" fmla="+- 0 -2719 -2753"/>
                <a:gd name="T31" fmla="*/ -2719 h 2338"/>
                <a:gd name="T32" fmla="+- 0 10267 10197"/>
                <a:gd name="T33" fmla="*/ T32 w 690"/>
                <a:gd name="T34" fmla="+- 0 -2744 -2753"/>
                <a:gd name="T35" fmla="*/ -2744 h 2338"/>
                <a:gd name="T36" fmla="+- 0 10312 10197"/>
                <a:gd name="T37" fmla="*/ T36 w 690"/>
                <a:gd name="T38" fmla="+- 0 -2753 -2753"/>
                <a:gd name="T39" fmla="*/ -2753 h 2338"/>
                <a:gd name="T40" fmla="+- 0 10771 10197"/>
                <a:gd name="T41" fmla="*/ T40 w 690"/>
                <a:gd name="T42" fmla="+- 0 -2753 -2753"/>
                <a:gd name="T43" fmla="*/ -2753 h 2338"/>
                <a:gd name="T44" fmla="+- 0 10816 10197"/>
                <a:gd name="T45" fmla="*/ T44 w 690"/>
                <a:gd name="T46" fmla="+- 0 -2744 -2753"/>
                <a:gd name="T47" fmla="*/ -2744 h 2338"/>
                <a:gd name="T48" fmla="+- 0 10852 10197"/>
                <a:gd name="T49" fmla="*/ T48 w 690"/>
                <a:gd name="T50" fmla="+- 0 -2719 -2753"/>
                <a:gd name="T51" fmla="*/ -2719 h 2338"/>
                <a:gd name="T52" fmla="+- 0 10877 10197"/>
                <a:gd name="T53" fmla="*/ T52 w 690"/>
                <a:gd name="T54" fmla="+- 0 -2682 -2753"/>
                <a:gd name="T55" fmla="*/ -2682 h 2338"/>
                <a:gd name="T56" fmla="+- 0 10886 10197"/>
                <a:gd name="T57" fmla="*/ T56 w 690"/>
                <a:gd name="T58" fmla="+- 0 -2638 -2753"/>
                <a:gd name="T59" fmla="*/ -2638 h 2338"/>
                <a:gd name="T60" fmla="+- 0 10886 10197"/>
                <a:gd name="T61" fmla="*/ T60 w 690"/>
                <a:gd name="T62" fmla="+- 0 -529 -2753"/>
                <a:gd name="T63" fmla="*/ -529 h 2338"/>
                <a:gd name="T64" fmla="+- 0 10877 10197"/>
                <a:gd name="T65" fmla="*/ T64 w 690"/>
                <a:gd name="T66" fmla="+- 0 -485 -2753"/>
                <a:gd name="T67" fmla="*/ -485 h 2338"/>
                <a:gd name="T68" fmla="+- 0 10852 10197"/>
                <a:gd name="T69" fmla="*/ T68 w 690"/>
                <a:gd name="T70" fmla="+- 0 -448 -2753"/>
                <a:gd name="T71" fmla="*/ -448 h 2338"/>
                <a:gd name="T72" fmla="+- 0 10816 10197"/>
                <a:gd name="T73" fmla="*/ T72 w 690"/>
                <a:gd name="T74" fmla="+- 0 -424 -2753"/>
                <a:gd name="T75" fmla="*/ -424 h 2338"/>
                <a:gd name="T76" fmla="+- 0 10771 10197"/>
                <a:gd name="T77" fmla="*/ T76 w 690"/>
                <a:gd name="T78" fmla="+- 0 -415 -2753"/>
                <a:gd name="T79" fmla="*/ -415 h 2338"/>
                <a:gd name="T80" fmla="+- 0 10312 10197"/>
                <a:gd name="T81" fmla="*/ T80 w 690"/>
                <a:gd name="T82" fmla="+- 0 -415 -2753"/>
                <a:gd name="T83" fmla="*/ -415 h 2338"/>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Lst>
              <a:rect l="0" t="0" r="r" b="b"/>
              <a:pathLst>
                <a:path w="690" h="2338">
                  <a:moveTo>
                    <a:pt x="115" y="2338"/>
                  </a:moveTo>
                  <a:lnTo>
                    <a:pt x="70" y="2329"/>
                  </a:lnTo>
                  <a:lnTo>
                    <a:pt x="33" y="2305"/>
                  </a:lnTo>
                  <a:lnTo>
                    <a:pt x="9" y="2268"/>
                  </a:lnTo>
                  <a:lnTo>
                    <a:pt x="0" y="2224"/>
                  </a:lnTo>
                  <a:lnTo>
                    <a:pt x="0" y="115"/>
                  </a:lnTo>
                  <a:lnTo>
                    <a:pt x="9" y="71"/>
                  </a:lnTo>
                  <a:lnTo>
                    <a:pt x="33" y="34"/>
                  </a:lnTo>
                  <a:lnTo>
                    <a:pt x="70" y="9"/>
                  </a:lnTo>
                  <a:lnTo>
                    <a:pt x="115" y="0"/>
                  </a:lnTo>
                  <a:lnTo>
                    <a:pt x="574" y="0"/>
                  </a:lnTo>
                  <a:lnTo>
                    <a:pt x="619" y="9"/>
                  </a:lnTo>
                  <a:lnTo>
                    <a:pt x="655" y="34"/>
                  </a:lnTo>
                  <a:lnTo>
                    <a:pt x="680" y="71"/>
                  </a:lnTo>
                  <a:lnTo>
                    <a:pt x="689" y="115"/>
                  </a:lnTo>
                  <a:lnTo>
                    <a:pt x="689" y="2224"/>
                  </a:lnTo>
                  <a:lnTo>
                    <a:pt x="680" y="2268"/>
                  </a:lnTo>
                  <a:lnTo>
                    <a:pt x="655" y="2305"/>
                  </a:lnTo>
                  <a:lnTo>
                    <a:pt x="619" y="2329"/>
                  </a:lnTo>
                  <a:lnTo>
                    <a:pt x="574" y="2338"/>
                  </a:lnTo>
                  <a:lnTo>
                    <a:pt x="115" y="2338"/>
                  </a:lnTo>
                  <a:close/>
                </a:path>
              </a:pathLst>
            </a:custGeom>
            <a:noFill/>
            <a:ln w="12700">
              <a:solidFill>
                <a:srgbClr val="6BA6D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Text Box 8">
              <a:extLst>
                <a:ext uri="{FF2B5EF4-FFF2-40B4-BE49-F238E27FC236}">
                  <a16:creationId xmlns:a16="http://schemas.microsoft.com/office/drawing/2014/main" id="{80B879B5-4086-A949-1EDC-9B3C369B6B50}"/>
                </a:ext>
              </a:extLst>
            </p:cNvPr>
            <p:cNvSpPr txBox="1">
              <a:spLocks noChangeArrowheads="1"/>
            </p:cNvSpPr>
            <p:nvPr/>
          </p:nvSpPr>
          <p:spPr bwMode="auto">
            <a:xfrm>
              <a:off x="7563" y="-1896"/>
              <a:ext cx="2168" cy="6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7938" lvl="0" indent="0" algn="l" defTabSz="914400" rtl="0" eaLnBrk="0" fontAlgn="base" latinLnBrk="0" hangingPunct="0">
                <a:lnSpc>
                  <a:spcPct val="100000"/>
                </a:lnSpc>
                <a:spcBef>
                  <a:spcPts val="25"/>
                </a:spcBef>
                <a:spcAft>
                  <a:spcPts val="800"/>
                </a:spcAft>
                <a:buClrTx/>
                <a:buSzTx/>
                <a:buFontTx/>
                <a:buNone/>
                <a:tabLst/>
              </a:pPr>
              <a:r>
                <a:rPr kumimoji="0" lang="en-US" altLang="en-US" sz="1300" b="0" i="0" u="none" strike="noStrike" cap="none" normalizeH="0" baseline="0" dirty="0">
                  <a:ln>
                    <a:noFill/>
                  </a:ln>
                  <a:solidFill>
                    <a:schemeClr val="tx1"/>
                  </a:solidFill>
                  <a:effectLst/>
                  <a:latin typeface="Trebuchet MS" panose="020B0603020202020204" pitchFamily="34" charset="0"/>
                </a:rPr>
                <a:t>Information exchange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33" name="TextBox 32">
            <a:extLst>
              <a:ext uri="{FF2B5EF4-FFF2-40B4-BE49-F238E27FC236}">
                <a16:creationId xmlns:a16="http://schemas.microsoft.com/office/drawing/2014/main" id="{B895B6E5-5304-7522-236F-0D462B98D1B4}"/>
              </a:ext>
            </a:extLst>
          </p:cNvPr>
          <p:cNvSpPr txBox="1"/>
          <p:nvPr/>
        </p:nvSpPr>
        <p:spPr>
          <a:xfrm>
            <a:off x="8020947" y="5036311"/>
            <a:ext cx="1195754" cy="369332"/>
          </a:xfrm>
          <a:prstGeom prst="rect">
            <a:avLst/>
          </a:prstGeom>
          <a:noFill/>
        </p:spPr>
        <p:txBody>
          <a:bodyPr wrap="square">
            <a:spAutoFit/>
          </a:bodyPr>
          <a:lstStyle/>
          <a:p>
            <a:r>
              <a:rPr lang="en-US" dirty="0">
                <a:latin typeface="Söhne"/>
              </a:rPr>
              <a:t>Function</a:t>
            </a:r>
          </a:p>
        </p:txBody>
      </p:sp>
    </p:spTree>
    <p:extLst>
      <p:ext uri="{BB962C8B-B14F-4D97-AF65-F5344CB8AC3E}">
        <p14:creationId xmlns:p14="http://schemas.microsoft.com/office/powerpoint/2010/main" val="388674657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56</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9318"/>
          </a:xfrm>
        </p:spPr>
        <p:txBody>
          <a:bodyPr numCol="1"/>
          <a:lstStyle/>
          <a:p>
            <a:r>
              <a:rPr lang="en-US" dirty="0"/>
              <a:t>Structure of the Administration Shell</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400657"/>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AAS Structure :</a:t>
            </a:r>
          </a:p>
          <a:p>
            <a:pPr marL="637200" lvl="1" indent="-180000">
              <a:lnSpc>
                <a:spcPts val="1960"/>
              </a:lnSpc>
              <a:buClr>
                <a:schemeClr val="accent1"/>
              </a:buClr>
              <a:buFont typeface="Wingdings" panose="05000000000000000000" pitchFamily="2" charset="2"/>
              <a:buChar char="§"/>
            </a:pPr>
            <a:r>
              <a:rPr lang="en-US" dirty="0">
                <a:latin typeface="Söhne"/>
              </a:rPr>
              <a:t>AAS is structured in </a:t>
            </a:r>
            <a:r>
              <a:rPr lang="en-US" b="1" dirty="0">
                <a:latin typeface="Söhne"/>
              </a:rPr>
              <a:t>header</a:t>
            </a:r>
            <a:r>
              <a:rPr lang="en-US" dirty="0">
                <a:latin typeface="Söhne"/>
              </a:rPr>
              <a:t> and </a:t>
            </a:r>
            <a:r>
              <a:rPr lang="en-US" b="1" dirty="0">
                <a:latin typeface="Söhne"/>
              </a:rPr>
              <a:t>body</a:t>
            </a:r>
            <a:r>
              <a:rPr lang="en-US" dirty="0">
                <a:latin typeface="Söhne"/>
              </a:rPr>
              <a:t>.</a:t>
            </a:r>
            <a:endParaRPr lang="en-US" sz="1800" b="0" i="0" dirty="0">
              <a:effectLst/>
              <a:latin typeface="Söhne"/>
            </a:endParaRPr>
          </a:p>
          <a:p>
            <a:pPr marL="180000" indent="-180000" algn="l">
              <a:lnSpc>
                <a:spcPts val="1960"/>
              </a:lnSpc>
              <a:buClr>
                <a:schemeClr val="accent1"/>
              </a:buClr>
              <a:buFont typeface="Wingdings" panose="05000000000000000000" pitchFamily="2" charset="2"/>
              <a:buChar char="§"/>
            </a:pPr>
            <a:r>
              <a:rPr lang="en-US" sz="1800" b="0" i="0" dirty="0">
                <a:effectLst/>
                <a:latin typeface="Söhne"/>
              </a:rPr>
              <a:t>Admiration Shell </a:t>
            </a:r>
            <a:r>
              <a:rPr lang="en-US" sz="1800" b="1" i="0" dirty="0">
                <a:effectLst/>
                <a:latin typeface="Söhne"/>
              </a:rPr>
              <a:t>Header</a:t>
            </a:r>
            <a:r>
              <a:rPr lang="en-US" sz="1800" b="0" i="0" dirty="0">
                <a:effectLst/>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Provides identification and designation of the asset(s) and of the Administration Shell.</a:t>
            </a:r>
          </a:p>
          <a:p>
            <a:pPr marL="180000" indent="-180000" algn="l">
              <a:lnSpc>
                <a:spcPts val="1960"/>
              </a:lnSpc>
              <a:buClr>
                <a:schemeClr val="accent1"/>
              </a:buClr>
              <a:buFont typeface="Wingdings" panose="05000000000000000000" pitchFamily="2" charset="2"/>
              <a:buChar char="§"/>
            </a:pPr>
            <a:r>
              <a:rPr lang="en-US" sz="1800" b="0" i="0" dirty="0">
                <a:effectLst/>
                <a:latin typeface="Söhne"/>
              </a:rPr>
              <a:t>Admiration Shell </a:t>
            </a:r>
            <a:r>
              <a:rPr lang="en-US" b="1" dirty="0">
                <a:latin typeface="Söhne"/>
              </a:rPr>
              <a:t>body </a:t>
            </a:r>
            <a:r>
              <a:rPr lang="en-US" sz="1800" b="0" i="0" dirty="0">
                <a:effectLst/>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administers individual </a:t>
            </a:r>
            <a:r>
              <a:rPr lang="en-US" b="1" dirty="0">
                <a:latin typeface="Söhne"/>
              </a:rPr>
              <a:t>submodels</a:t>
            </a:r>
            <a:r>
              <a:rPr lang="en-US" dirty="0">
                <a:latin typeface="Söhne"/>
              </a:rPr>
              <a:t> within the Administration Shell.</a:t>
            </a:r>
          </a:p>
          <a:p>
            <a:pPr marL="637200" lvl="1" indent="-180000">
              <a:lnSpc>
                <a:spcPts val="1960"/>
              </a:lnSpc>
              <a:buClr>
                <a:schemeClr val="accent1"/>
              </a:buClr>
              <a:buFont typeface="Wingdings" panose="05000000000000000000" pitchFamily="2" charset="2"/>
              <a:buChar char="§"/>
            </a:pPr>
            <a:r>
              <a:rPr lang="en-US" dirty="0">
                <a:latin typeface="Söhne"/>
              </a:rPr>
              <a:t>Each </a:t>
            </a:r>
            <a:r>
              <a:rPr lang="en-US" b="1" dirty="0">
                <a:latin typeface="Söhne"/>
              </a:rPr>
              <a:t>submodel</a:t>
            </a:r>
            <a:r>
              <a:rPr lang="en-US" dirty="0">
                <a:latin typeface="Söhne"/>
              </a:rPr>
              <a:t> has hierarchically organized properties,</a:t>
            </a:r>
            <a:br>
              <a:rPr lang="en-US" dirty="0">
                <a:latin typeface="Söhne"/>
              </a:rPr>
            </a:br>
            <a:r>
              <a:rPr lang="en-US" dirty="0">
                <a:latin typeface="Söhne"/>
              </a:rPr>
              <a:t> which refer to individual information and functions .</a:t>
            </a:r>
          </a:p>
          <a:p>
            <a:pPr marL="637200" lvl="1" indent="-180000">
              <a:lnSpc>
                <a:spcPts val="1960"/>
              </a:lnSpc>
              <a:buClr>
                <a:schemeClr val="accent1"/>
              </a:buClr>
              <a:buFont typeface="Wingdings" panose="05000000000000000000" pitchFamily="2" charset="2"/>
              <a:buChar char="§"/>
            </a:pPr>
            <a:endParaRPr lang="en-US" b="0" i="0" dirty="0">
              <a:effectLst/>
              <a:latin typeface="Söhne"/>
            </a:endParaRPr>
          </a:p>
        </p:txBody>
      </p:sp>
      <p:pic>
        <p:nvPicPr>
          <p:cNvPr id="12" name="Picture 11" descr="Diagram&#10;&#10;Description automatically generated with low confidence">
            <a:extLst>
              <a:ext uri="{FF2B5EF4-FFF2-40B4-BE49-F238E27FC236}">
                <a16:creationId xmlns:a16="http://schemas.microsoft.com/office/drawing/2014/main" id="{D4F7F474-5FD3-25A9-C348-04A2383E35F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56750" y="2604764"/>
            <a:ext cx="3440108" cy="3474720"/>
          </a:xfrm>
          <a:prstGeom prst="rect">
            <a:avLst/>
          </a:prstGeom>
        </p:spPr>
      </p:pic>
      <p:grpSp>
        <p:nvGrpSpPr>
          <p:cNvPr id="19" name="Group 2">
            <a:extLst>
              <a:ext uri="{FF2B5EF4-FFF2-40B4-BE49-F238E27FC236}">
                <a16:creationId xmlns:a16="http://schemas.microsoft.com/office/drawing/2014/main" id="{5D082EC1-65EF-F82C-DB4E-D4CC95A7E77A}"/>
              </a:ext>
            </a:extLst>
          </p:cNvPr>
          <p:cNvGrpSpPr>
            <a:grpSpLocks/>
          </p:cNvGrpSpPr>
          <p:nvPr/>
        </p:nvGrpSpPr>
        <p:grpSpPr bwMode="auto">
          <a:xfrm>
            <a:off x="6155526" y="3887781"/>
            <a:ext cx="1847957" cy="1722668"/>
            <a:chOff x="1399" y="-145"/>
            <a:chExt cx="2111" cy="2211"/>
          </a:xfrm>
        </p:grpSpPr>
        <p:sp>
          <p:nvSpPr>
            <p:cNvPr id="21" name="Freeform 3">
              <a:extLst>
                <a:ext uri="{FF2B5EF4-FFF2-40B4-BE49-F238E27FC236}">
                  <a16:creationId xmlns:a16="http://schemas.microsoft.com/office/drawing/2014/main" id="{E72AACD2-5B62-C558-B65A-9F0399057F29}"/>
                </a:ext>
              </a:extLst>
            </p:cNvPr>
            <p:cNvSpPr>
              <a:spLocks/>
            </p:cNvSpPr>
            <p:nvPr/>
          </p:nvSpPr>
          <p:spPr bwMode="auto">
            <a:xfrm>
              <a:off x="1707" y="662"/>
              <a:ext cx="1494" cy="1394"/>
            </a:xfrm>
            <a:custGeom>
              <a:avLst/>
              <a:gdLst>
                <a:gd name="T0" fmla="+- 0 3068 1708"/>
                <a:gd name="T1" fmla="*/ T0 w 1494"/>
                <a:gd name="T2" fmla="+- 0 662 662"/>
                <a:gd name="T3" fmla="*/ 662 h 1394"/>
                <a:gd name="T4" fmla="+- 0 1841 1708"/>
                <a:gd name="T5" fmla="*/ T4 w 1494"/>
                <a:gd name="T6" fmla="+- 0 662 662"/>
                <a:gd name="T7" fmla="*/ 662 h 1394"/>
                <a:gd name="T8" fmla="+- 0 1708 1708"/>
                <a:gd name="T9" fmla="*/ T8 w 1494"/>
                <a:gd name="T10" fmla="+- 0 796 662"/>
                <a:gd name="T11" fmla="*/ 796 h 1394"/>
                <a:gd name="T12" fmla="+- 0 1708 1708"/>
                <a:gd name="T13" fmla="*/ T12 w 1494"/>
                <a:gd name="T14" fmla="+- 0 2056 662"/>
                <a:gd name="T15" fmla="*/ 2056 h 1394"/>
                <a:gd name="T16" fmla="+- 0 3201 1708"/>
                <a:gd name="T17" fmla="*/ T16 w 1494"/>
                <a:gd name="T18" fmla="+- 0 2056 662"/>
                <a:gd name="T19" fmla="*/ 2056 h 1394"/>
                <a:gd name="T20" fmla="+- 0 3201 1708"/>
                <a:gd name="T21" fmla="*/ T20 w 1494"/>
                <a:gd name="T22" fmla="+- 0 796 662"/>
                <a:gd name="T23" fmla="*/ 796 h 1394"/>
                <a:gd name="T24" fmla="+- 0 3068 1708"/>
                <a:gd name="T25" fmla="*/ T24 w 1494"/>
                <a:gd name="T26" fmla="+- 0 662 662"/>
                <a:gd name="T27" fmla="*/ 662 h 1394"/>
              </a:gdLst>
              <a:ahLst/>
              <a:cxnLst>
                <a:cxn ang="0">
                  <a:pos x="T1" y="T3"/>
                </a:cxn>
                <a:cxn ang="0">
                  <a:pos x="T5" y="T7"/>
                </a:cxn>
                <a:cxn ang="0">
                  <a:pos x="T9" y="T11"/>
                </a:cxn>
                <a:cxn ang="0">
                  <a:pos x="T13" y="T15"/>
                </a:cxn>
                <a:cxn ang="0">
                  <a:pos x="T17" y="T19"/>
                </a:cxn>
                <a:cxn ang="0">
                  <a:pos x="T21" y="T23"/>
                </a:cxn>
                <a:cxn ang="0">
                  <a:pos x="T25" y="T27"/>
                </a:cxn>
              </a:cxnLst>
              <a:rect l="0" t="0" r="r" b="b"/>
              <a:pathLst>
                <a:path w="1494" h="1394">
                  <a:moveTo>
                    <a:pt x="1360" y="0"/>
                  </a:moveTo>
                  <a:lnTo>
                    <a:pt x="133" y="0"/>
                  </a:lnTo>
                  <a:lnTo>
                    <a:pt x="0" y="134"/>
                  </a:lnTo>
                  <a:lnTo>
                    <a:pt x="0" y="1394"/>
                  </a:lnTo>
                  <a:lnTo>
                    <a:pt x="1493" y="1394"/>
                  </a:lnTo>
                  <a:lnTo>
                    <a:pt x="1493" y="134"/>
                  </a:lnTo>
                  <a:lnTo>
                    <a:pt x="1360" y="0"/>
                  </a:lnTo>
                  <a:close/>
                </a:path>
              </a:pathLst>
            </a:custGeom>
            <a:solidFill>
              <a:srgbClr val="EA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4">
              <a:extLst>
                <a:ext uri="{FF2B5EF4-FFF2-40B4-BE49-F238E27FC236}">
                  <a16:creationId xmlns:a16="http://schemas.microsoft.com/office/drawing/2014/main" id="{004B2A98-C28F-1FC3-413F-C25462EE1D44}"/>
                </a:ext>
              </a:extLst>
            </p:cNvPr>
            <p:cNvSpPr>
              <a:spLocks/>
            </p:cNvSpPr>
            <p:nvPr/>
          </p:nvSpPr>
          <p:spPr bwMode="auto">
            <a:xfrm>
              <a:off x="1707" y="662"/>
              <a:ext cx="1494" cy="1394"/>
            </a:xfrm>
            <a:custGeom>
              <a:avLst/>
              <a:gdLst>
                <a:gd name="T0" fmla="+- 0 1841 1708"/>
                <a:gd name="T1" fmla="*/ T0 w 1494"/>
                <a:gd name="T2" fmla="+- 0 662 662"/>
                <a:gd name="T3" fmla="*/ 662 h 1394"/>
                <a:gd name="T4" fmla="+- 0 3068 1708"/>
                <a:gd name="T5" fmla="*/ T4 w 1494"/>
                <a:gd name="T6" fmla="+- 0 662 662"/>
                <a:gd name="T7" fmla="*/ 662 h 1394"/>
                <a:gd name="T8" fmla="+- 0 3201 1708"/>
                <a:gd name="T9" fmla="*/ T8 w 1494"/>
                <a:gd name="T10" fmla="+- 0 796 662"/>
                <a:gd name="T11" fmla="*/ 796 h 1394"/>
                <a:gd name="T12" fmla="+- 0 3201 1708"/>
                <a:gd name="T13" fmla="*/ T12 w 1494"/>
                <a:gd name="T14" fmla="+- 0 2056 662"/>
                <a:gd name="T15" fmla="*/ 2056 h 1394"/>
                <a:gd name="T16" fmla="+- 0 1708 1708"/>
                <a:gd name="T17" fmla="*/ T16 w 1494"/>
                <a:gd name="T18" fmla="+- 0 2056 662"/>
                <a:gd name="T19" fmla="*/ 2056 h 1394"/>
                <a:gd name="T20" fmla="+- 0 1708 1708"/>
                <a:gd name="T21" fmla="*/ T20 w 1494"/>
                <a:gd name="T22" fmla="+- 0 796 662"/>
                <a:gd name="T23" fmla="*/ 796 h 1394"/>
                <a:gd name="T24" fmla="+- 0 1841 1708"/>
                <a:gd name="T25" fmla="*/ T24 w 1494"/>
                <a:gd name="T26" fmla="+- 0 662 662"/>
                <a:gd name="T27" fmla="*/ 662 h 1394"/>
              </a:gdLst>
              <a:ahLst/>
              <a:cxnLst>
                <a:cxn ang="0">
                  <a:pos x="T1" y="T3"/>
                </a:cxn>
                <a:cxn ang="0">
                  <a:pos x="T5" y="T7"/>
                </a:cxn>
                <a:cxn ang="0">
                  <a:pos x="T9" y="T11"/>
                </a:cxn>
                <a:cxn ang="0">
                  <a:pos x="T13" y="T15"/>
                </a:cxn>
                <a:cxn ang="0">
                  <a:pos x="T17" y="T19"/>
                </a:cxn>
                <a:cxn ang="0">
                  <a:pos x="T21" y="T23"/>
                </a:cxn>
                <a:cxn ang="0">
                  <a:pos x="T25" y="T27"/>
                </a:cxn>
              </a:cxnLst>
              <a:rect l="0" t="0" r="r" b="b"/>
              <a:pathLst>
                <a:path w="1494" h="1394">
                  <a:moveTo>
                    <a:pt x="133" y="0"/>
                  </a:moveTo>
                  <a:lnTo>
                    <a:pt x="1360" y="0"/>
                  </a:lnTo>
                  <a:lnTo>
                    <a:pt x="1493" y="134"/>
                  </a:lnTo>
                  <a:lnTo>
                    <a:pt x="1493" y="1394"/>
                  </a:lnTo>
                  <a:lnTo>
                    <a:pt x="0" y="1394"/>
                  </a:lnTo>
                  <a:lnTo>
                    <a:pt x="0" y="134"/>
                  </a:lnTo>
                  <a:lnTo>
                    <a:pt x="133" y="0"/>
                  </a:lnTo>
                  <a:close/>
                </a:path>
              </a:pathLst>
            </a:custGeom>
            <a:noFill/>
            <a:ln w="12700">
              <a:solidFill>
                <a:srgbClr val="CACED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3" name="Picture 5">
              <a:extLst>
                <a:ext uri="{FF2B5EF4-FFF2-40B4-BE49-F238E27FC236}">
                  <a16:creationId xmlns:a16="http://schemas.microsoft.com/office/drawing/2014/main" id="{9D57E4F5-E1E8-042E-CD63-D51BD8EA1BE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93" y="1233"/>
              <a:ext cx="1175" cy="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6" descr="This graphical overview shows the general structure of an administration shell. ">
              <a:extLst>
                <a:ext uri="{FF2B5EF4-FFF2-40B4-BE49-F238E27FC236}">
                  <a16:creationId xmlns:a16="http://schemas.microsoft.com/office/drawing/2014/main" id="{20661DD4-BE2E-EBE2-125F-5B2042E4BCE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09" y="-135"/>
              <a:ext cx="2091" cy="1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7" descr="This graphical overview shows the general structure of an administration shell. ">
              <a:extLst>
                <a:ext uri="{FF2B5EF4-FFF2-40B4-BE49-F238E27FC236}">
                  <a16:creationId xmlns:a16="http://schemas.microsoft.com/office/drawing/2014/main" id="{552D58F6-ACEE-22CE-3D83-A3DFE29328A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703" y="-135"/>
              <a:ext cx="1581" cy="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Freeform 8">
              <a:extLst>
                <a:ext uri="{FF2B5EF4-FFF2-40B4-BE49-F238E27FC236}">
                  <a16:creationId xmlns:a16="http://schemas.microsoft.com/office/drawing/2014/main" id="{C8207156-1117-2C30-528F-8AF6CD573790}"/>
                </a:ext>
              </a:extLst>
            </p:cNvPr>
            <p:cNvSpPr>
              <a:spLocks/>
            </p:cNvSpPr>
            <p:nvPr/>
          </p:nvSpPr>
          <p:spPr bwMode="auto">
            <a:xfrm>
              <a:off x="1409" y="-135"/>
              <a:ext cx="2091" cy="1394"/>
            </a:xfrm>
            <a:custGeom>
              <a:avLst/>
              <a:gdLst>
                <a:gd name="T0" fmla="+- 0 3400 1409"/>
                <a:gd name="T1" fmla="*/ T0 w 2091"/>
                <a:gd name="T2" fmla="+- 0 -134 -134"/>
                <a:gd name="T3" fmla="*/ -134 h 1394"/>
                <a:gd name="T4" fmla="+- 0 1509 1409"/>
                <a:gd name="T5" fmla="*/ T4 w 2091"/>
                <a:gd name="T6" fmla="+- 0 -134 -134"/>
                <a:gd name="T7" fmla="*/ -134 h 1394"/>
                <a:gd name="T8" fmla="+- 0 1409 1409"/>
                <a:gd name="T9" fmla="*/ T8 w 2091"/>
                <a:gd name="T10" fmla="+- 0 -35 -134"/>
                <a:gd name="T11" fmla="*/ -35 h 1394"/>
                <a:gd name="T12" fmla="+- 0 1409 1409"/>
                <a:gd name="T13" fmla="*/ T12 w 2091"/>
                <a:gd name="T14" fmla="+- 0 1259 -134"/>
                <a:gd name="T15" fmla="*/ 1259 h 1394"/>
                <a:gd name="T16" fmla="+- 0 1608 1409"/>
                <a:gd name="T17" fmla="*/ T16 w 2091"/>
                <a:gd name="T18" fmla="+- 0 1259 -134"/>
                <a:gd name="T19" fmla="*/ 1259 h 1394"/>
                <a:gd name="T20" fmla="+- 0 1608 1409"/>
                <a:gd name="T21" fmla="*/ T20 w 2091"/>
                <a:gd name="T22" fmla="+- 0 562 -134"/>
                <a:gd name="T23" fmla="*/ 562 h 1394"/>
                <a:gd name="T24" fmla="+- 0 1708 1409"/>
                <a:gd name="T25" fmla="*/ T24 w 2091"/>
                <a:gd name="T26" fmla="+- 0 463 -134"/>
                <a:gd name="T27" fmla="*/ 463 h 1394"/>
                <a:gd name="T28" fmla="+- 0 3201 1409"/>
                <a:gd name="T29" fmla="*/ T28 w 2091"/>
                <a:gd name="T30" fmla="+- 0 463 -134"/>
                <a:gd name="T31" fmla="*/ 463 h 1394"/>
                <a:gd name="T32" fmla="+- 0 3301 1409"/>
                <a:gd name="T33" fmla="*/ T32 w 2091"/>
                <a:gd name="T34" fmla="+- 0 562 -134"/>
                <a:gd name="T35" fmla="*/ 562 h 1394"/>
                <a:gd name="T36" fmla="+- 0 3301 1409"/>
                <a:gd name="T37" fmla="*/ T36 w 2091"/>
                <a:gd name="T38" fmla="+- 0 1259 -134"/>
                <a:gd name="T39" fmla="*/ 1259 h 1394"/>
                <a:gd name="T40" fmla="+- 0 3500 1409"/>
                <a:gd name="T41" fmla="*/ T40 w 2091"/>
                <a:gd name="T42" fmla="+- 0 1259 -134"/>
                <a:gd name="T43" fmla="*/ 1259 h 1394"/>
                <a:gd name="T44" fmla="+- 0 3500 1409"/>
                <a:gd name="T45" fmla="*/ T44 w 2091"/>
                <a:gd name="T46" fmla="+- 0 -35 -134"/>
                <a:gd name="T47" fmla="*/ -35 h 1394"/>
                <a:gd name="T48" fmla="+- 0 3400 1409"/>
                <a:gd name="T49" fmla="*/ T48 w 2091"/>
                <a:gd name="T50" fmla="+- 0 -134 -134"/>
                <a:gd name="T51" fmla="*/ -134 h 139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Lst>
              <a:rect l="0" t="0" r="r" b="b"/>
              <a:pathLst>
                <a:path w="2091" h="1394">
                  <a:moveTo>
                    <a:pt x="1991" y="0"/>
                  </a:moveTo>
                  <a:lnTo>
                    <a:pt x="100" y="0"/>
                  </a:lnTo>
                  <a:lnTo>
                    <a:pt x="0" y="99"/>
                  </a:lnTo>
                  <a:lnTo>
                    <a:pt x="0" y="1393"/>
                  </a:lnTo>
                  <a:lnTo>
                    <a:pt x="199" y="1393"/>
                  </a:lnTo>
                  <a:lnTo>
                    <a:pt x="199" y="696"/>
                  </a:lnTo>
                  <a:lnTo>
                    <a:pt x="299" y="597"/>
                  </a:lnTo>
                  <a:lnTo>
                    <a:pt x="1792" y="597"/>
                  </a:lnTo>
                  <a:lnTo>
                    <a:pt x="1892" y="696"/>
                  </a:lnTo>
                  <a:lnTo>
                    <a:pt x="1892" y="1393"/>
                  </a:lnTo>
                  <a:lnTo>
                    <a:pt x="2091" y="1393"/>
                  </a:lnTo>
                  <a:lnTo>
                    <a:pt x="2091" y="99"/>
                  </a:lnTo>
                  <a:lnTo>
                    <a:pt x="1991" y="0"/>
                  </a:lnTo>
                  <a:close/>
                </a:path>
              </a:pathLst>
            </a:custGeom>
            <a:solidFill>
              <a:srgbClr val="6BA6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9">
              <a:extLst>
                <a:ext uri="{FF2B5EF4-FFF2-40B4-BE49-F238E27FC236}">
                  <a16:creationId xmlns:a16="http://schemas.microsoft.com/office/drawing/2014/main" id="{7EAC9A1F-B49D-D433-95EE-211859CC0CC3}"/>
                </a:ext>
              </a:extLst>
            </p:cNvPr>
            <p:cNvSpPr>
              <a:spLocks/>
            </p:cNvSpPr>
            <p:nvPr/>
          </p:nvSpPr>
          <p:spPr bwMode="auto">
            <a:xfrm>
              <a:off x="1409" y="-135"/>
              <a:ext cx="2091" cy="1394"/>
            </a:xfrm>
            <a:custGeom>
              <a:avLst/>
              <a:gdLst>
                <a:gd name="T0" fmla="+- 0 1409 1409"/>
                <a:gd name="T1" fmla="*/ T0 w 2091"/>
                <a:gd name="T2" fmla="+- 0 -35 -134"/>
                <a:gd name="T3" fmla="*/ -35 h 1394"/>
                <a:gd name="T4" fmla="+- 0 1509 1409"/>
                <a:gd name="T5" fmla="*/ T4 w 2091"/>
                <a:gd name="T6" fmla="+- 0 -134 -134"/>
                <a:gd name="T7" fmla="*/ -134 h 1394"/>
                <a:gd name="T8" fmla="+- 0 3400 1409"/>
                <a:gd name="T9" fmla="*/ T8 w 2091"/>
                <a:gd name="T10" fmla="+- 0 -134 -134"/>
                <a:gd name="T11" fmla="*/ -134 h 1394"/>
                <a:gd name="T12" fmla="+- 0 3500 1409"/>
                <a:gd name="T13" fmla="*/ T12 w 2091"/>
                <a:gd name="T14" fmla="+- 0 -35 -134"/>
                <a:gd name="T15" fmla="*/ -35 h 1394"/>
                <a:gd name="T16" fmla="+- 0 3500 1409"/>
                <a:gd name="T17" fmla="*/ T16 w 2091"/>
                <a:gd name="T18" fmla="+- 0 1259 -134"/>
                <a:gd name="T19" fmla="*/ 1259 h 1394"/>
                <a:gd name="T20" fmla="+- 0 3301 1409"/>
                <a:gd name="T21" fmla="*/ T20 w 2091"/>
                <a:gd name="T22" fmla="+- 0 1259 -134"/>
                <a:gd name="T23" fmla="*/ 1259 h 1394"/>
                <a:gd name="T24" fmla="+- 0 3301 1409"/>
                <a:gd name="T25" fmla="*/ T24 w 2091"/>
                <a:gd name="T26" fmla="+- 0 562 -134"/>
                <a:gd name="T27" fmla="*/ 562 h 1394"/>
                <a:gd name="T28" fmla="+- 0 3201 1409"/>
                <a:gd name="T29" fmla="*/ T28 w 2091"/>
                <a:gd name="T30" fmla="+- 0 463 -134"/>
                <a:gd name="T31" fmla="*/ 463 h 1394"/>
                <a:gd name="T32" fmla="+- 0 1708 1409"/>
                <a:gd name="T33" fmla="*/ T32 w 2091"/>
                <a:gd name="T34" fmla="+- 0 463 -134"/>
                <a:gd name="T35" fmla="*/ 463 h 1394"/>
                <a:gd name="T36" fmla="+- 0 1608 1409"/>
                <a:gd name="T37" fmla="*/ T36 w 2091"/>
                <a:gd name="T38" fmla="+- 0 562 -134"/>
                <a:gd name="T39" fmla="*/ 562 h 1394"/>
                <a:gd name="T40" fmla="+- 0 1608 1409"/>
                <a:gd name="T41" fmla="*/ T40 w 2091"/>
                <a:gd name="T42" fmla="+- 0 1259 -134"/>
                <a:gd name="T43" fmla="*/ 1259 h 1394"/>
                <a:gd name="T44" fmla="+- 0 1409 1409"/>
                <a:gd name="T45" fmla="*/ T44 w 2091"/>
                <a:gd name="T46" fmla="+- 0 1259 -134"/>
                <a:gd name="T47" fmla="*/ 1259 h 1394"/>
                <a:gd name="T48" fmla="+- 0 1409 1409"/>
                <a:gd name="T49" fmla="*/ T48 w 2091"/>
                <a:gd name="T50" fmla="+- 0 -35 -134"/>
                <a:gd name="T51" fmla="*/ -35 h 139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Lst>
              <a:rect l="0" t="0" r="r" b="b"/>
              <a:pathLst>
                <a:path w="2091" h="1394">
                  <a:moveTo>
                    <a:pt x="0" y="99"/>
                  </a:moveTo>
                  <a:lnTo>
                    <a:pt x="100" y="0"/>
                  </a:lnTo>
                  <a:lnTo>
                    <a:pt x="1991" y="0"/>
                  </a:lnTo>
                  <a:lnTo>
                    <a:pt x="2091" y="99"/>
                  </a:lnTo>
                  <a:lnTo>
                    <a:pt x="2091" y="1393"/>
                  </a:lnTo>
                  <a:lnTo>
                    <a:pt x="1892" y="1393"/>
                  </a:lnTo>
                  <a:lnTo>
                    <a:pt x="1892" y="696"/>
                  </a:lnTo>
                  <a:lnTo>
                    <a:pt x="1792" y="597"/>
                  </a:lnTo>
                  <a:lnTo>
                    <a:pt x="299" y="597"/>
                  </a:lnTo>
                  <a:lnTo>
                    <a:pt x="199" y="696"/>
                  </a:lnTo>
                  <a:lnTo>
                    <a:pt x="199" y="1393"/>
                  </a:lnTo>
                  <a:lnTo>
                    <a:pt x="0" y="1393"/>
                  </a:lnTo>
                  <a:lnTo>
                    <a:pt x="0" y="99"/>
                  </a:lnTo>
                  <a:close/>
                </a:path>
              </a:pathLst>
            </a:custGeom>
            <a:noFill/>
            <a:ln w="12700">
              <a:solidFill>
                <a:srgbClr val="0075B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Text Box 10">
              <a:extLst>
                <a:ext uri="{FF2B5EF4-FFF2-40B4-BE49-F238E27FC236}">
                  <a16:creationId xmlns:a16="http://schemas.microsoft.com/office/drawing/2014/main" id="{D45D4414-419E-FBB4-3EE7-2F81B0D03C7C}"/>
                </a:ext>
              </a:extLst>
            </p:cNvPr>
            <p:cNvSpPr txBox="1">
              <a:spLocks noChangeArrowheads="1"/>
            </p:cNvSpPr>
            <p:nvPr/>
          </p:nvSpPr>
          <p:spPr bwMode="auto">
            <a:xfrm>
              <a:off x="1399" y="48"/>
              <a:ext cx="2111" cy="2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68263" lvl="0" indent="0" algn="ctr" defTabSz="914400" rtl="0" eaLnBrk="0" fontAlgn="base" latinLnBrk="0" hangingPunct="0">
                <a:lnSpc>
                  <a:spcPct val="100000"/>
                </a:lnSpc>
                <a:spcBef>
                  <a:spcPts val="438"/>
                </a:spcBef>
                <a:spcAft>
                  <a:spcPts val="800"/>
                </a:spcAft>
                <a:buClrTx/>
                <a:buSzTx/>
                <a:buFontTx/>
                <a:buNone/>
                <a:tabLst/>
              </a:pPr>
              <a:r>
                <a:rPr kumimoji="0" lang="en-US" altLang="en-US" sz="1200" b="0" i="0" u="none" strike="noStrike" cap="none" normalizeH="0" baseline="0" dirty="0">
                  <a:ln>
                    <a:noFill/>
                  </a:ln>
                  <a:solidFill>
                    <a:srgbClr val="FFFFFF"/>
                  </a:solidFill>
                  <a:effectLst/>
                  <a:latin typeface="Trebuchet MS" panose="020B0603020202020204" pitchFamily="34" charset="0"/>
                </a:rPr>
                <a:t>Administration Shell</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29" name="Freeform 9">
              <a:extLst>
                <a:ext uri="{FF2B5EF4-FFF2-40B4-BE49-F238E27FC236}">
                  <a16:creationId xmlns:a16="http://schemas.microsoft.com/office/drawing/2014/main" id="{3DD5DE5E-7251-66A1-E519-D2E64B3FBEDA}"/>
                </a:ext>
              </a:extLst>
            </p:cNvPr>
            <p:cNvSpPr>
              <a:spLocks/>
            </p:cNvSpPr>
            <p:nvPr/>
          </p:nvSpPr>
          <p:spPr bwMode="auto">
            <a:xfrm>
              <a:off x="1409" y="-145"/>
              <a:ext cx="2091" cy="1394"/>
            </a:xfrm>
            <a:custGeom>
              <a:avLst/>
              <a:gdLst>
                <a:gd name="T0" fmla="+- 0 1409 1409"/>
                <a:gd name="T1" fmla="*/ T0 w 2091"/>
                <a:gd name="T2" fmla="+- 0 -35 -134"/>
                <a:gd name="T3" fmla="*/ -35 h 1394"/>
                <a:gd name="T4" fmla="+- 0 1509 1409"/>
                <a:gd name="T5" fmla="*/ T4 w 2091"/>
                <a:gd name="T6" fmla="+- 0 -134 -134"/>
                <a:gd name="T7" fmla="*/ -134 h 1394"/>
                <a:gd name="T8" fmla="+- 0 3400 1409"/>
                <a:gd name="T9" fmla="*/ T8 w 2091"/>
                <a:gd name="T10" fmla="+- 0 -134 -134"/>
                <a:gd name="T11" fmla="*/ -134 h 1394"/>
                <a:gd name="T12" fmla="+- 0 3500 1409"/>
                <a:gd name="T13" fmla="*/ T12 w 2091"/>
                <a:gd name="T14" fmla="+- 0 -35 -134"/>
                <a:gd name="T15" fmla="*/ -35 h 1394"/>
                <a:gd name="T16" fmla="+- 0 3500 1409"/>
                <a:gd name="T17" fmla="*/ T16 w 2091"/>
                <a:gd name="T18" fmla="+- 0 1259 -134"/>
                <a:gd name="T19" fmla="*/ 1259 h 1394"/>
                <a:gd name="T20" fmla="+- 0 3301 1409"/>
                <a:gd name="T21" fmla="*/ T20 w 2091"/>
                <a:gd name="T22" fmla="+- 0 1259 -134"/>
                <a:gd name="T23" fmla="*/ 1259 h 1394"/>
                <a:gd name="T24" fmla="+- 0 3301 1409"/>
                <a:gd name="T25" fmla="*/ T24 w 2091"/>
                <a:gd name="T26" fmla="+- 0 562 -134"/>
                <a:gd name="T27" fmla="*/ 562 h 1394"/>
                <a:gd name="T28" fmla="+- 0 3201 1409"/>
                <a:gd name="T29" fmla="*/ T28 w 2091"/>
                <a:gd name="T30" fmla="+- 0 463 -134"/>
                <a:gd name="T31" fmla="*/ 463 h 1394"/>
                <a:gd name="T32" fmla="+- 0 1708 1409"/>
                <a:gd name="T33" fmla="*/ T32 w 2091"/>
                <a:gd name="T34" fmla="+- 0 463 -134"/>
                <a:gd name="T35" fmla="*/ 463 h 1394"/>
                <a:gd name="T36" fmla="+- 0 1608 1409"/>
                <a:gd name="T37" fmla="*/ T36 w 2091"/>
                <a:gd name="T38" fmla="+- 0 562 -134"/>
                <a:gd name="T39" fmla="*/ 562 h 1394"/>
                <a:gd name="T40" fmla="+- 0 1608 1409"/>
                <a:gd name="T41" fmla="*/ T40 w 2091"/>
                <a:gd name="T42" fmla="+- 0 1259 -134"/>
                <a:gd name="T43" fmla="*/ 1259 h 1394"/>
                <a:gd name="T44" fmla="+- 0 1409 1409"/>
                <a:gd name="T45" fmla="*/ T44 w 2091"/>
                <a:gd name="T46" fmla="+- 0 1259 -134"/>
                <a:gd name="T47" fmla="*/ 1259 h 1394"/>
                <a:gd name="T48" fmla="+- 0 1409 1409"/>
                <a:gd name="T49" fmla="*/ T48 w 2091"/>
                <a:gd name="T50" fmla="+- 0 -35 -134"/>
                <a:gd name="T51" fmla="*/ -35 h 139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Lst>
              <a:rect l="0" t="0" r="r" b="b"/>
              <a:pathLst>
                <a:path w="2091" h="1394">
                  <a:moveTo>
                    <a:pt x="0" y="99"/>
                  </a:moveTo>
                  <a:lnTo>
                    <a:pt x="100" y="0"/>
                  </a:lnTo>
                  <a:lnTo>
                    <a:pt x="1991" y="0"/>
                  </a:lnTo>
                  <a:lnTo>
                    <a:pt x="2091" y="99"/>
                  </a:lnTo>
                  <a:lnTo>
                    <a:pt x="2091" y="1393"/>
                  </a:lnTo>
                  <a:lnTo>
                    <a:pt x="1892" y="1393"/>
                  </a:lnTo>
                  <a:lnTo>
                    <a:pt x="1892" y="696"/>
                  </a:lnTo>
                  <a:lnTo>
                    <a:pt x="1792" y="597"/>
                  </a:lnTo>
                  <a:lnTo>
                    <a:pt x="299" y="597"/>
                  </a:lnTo>
                  <a:lnTo>
                    <a:pt x="199" y="696"/>
                  </a:lnTo>
                  <a:lnTo>
                    <a:pt x="199" y="1393"/>
                  </a:lnTo>
                  <a:lnTo>
                    <a:pt x="0" y="1393"/>
                  </a:lnTo>
                  <a:lnTo>
                    <a:pt x="0" y="99"/>
                  </a:lnTo>
                  <a:close/>
                </a:path>
              </a:pathLst>
            </a:custGeom>
            <a:noFill/>
            <a:ln w="12700">
              <a:solidFill>
                <a:srgbClr val="0075B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Text Box 10">
              <a:extLst>
                <a:ext uri="{FF2B5EF4-FFF2-40B4-BE49-F238E27FC236}">
                  <a16:creationId xmlns:a16="http://schemas.microsoft.com/office/drawing/2014/main" id="{5F3DDA1C-2661-3B58-6B15-C35C2620DAB8}"/>
                </a:ext>
              </a:extLst>
            </p:cNvPr>
            <p:cNvSpPr txBox="1">
              <a:spLocks noChangeArrowheads="1"/>
            </p:cNvSpPr>
            <p:nvPr/>
          </p:nvSpPr>
          <p:spPr bwMode="auto">
            <a:xfrm>
              <a:off x="1399" y="38"/>
              <a:ext cx="2111" cy="2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68263" lvl="0" indent="0" algn="ctr" defTabSz="914400" rtl="0" eaLnBrk="0" fontAlgn="base" latinLnBrk="0" hangingPunct="0">
                <a:lnSpc>
                  <a:spcPct val="100000"/>
                </a:lnSpc>
                <a:spcBef>
                  <a:spcPts val="438"/>
                </a:spcBef>
                <a:spcAft>
                  <a:spcPts val="800"/>
                </a:spcAft>
                <a:buClrTx/>
                <a:buSzTx/>
                <a:buFontTx/>
                <a:buNone/>
                <a:tabLst/>
              </a:pPr>
              <a:r>
                <a:rPr kumimoji="0" lang="en-US" altLang="en-US" sz="1200" b="0" i="0" u="none" strike="noStrike" cap="none" normalizeH="0" baseline="0" dirty="0">
                  <a:ln>
                    <a:noFill/>
                  </a:ln>
                  <a:solidFill>
                    <a:srgbClr val="FFFFFF"/>
                  </a:solidFill>
                  <a:effectLst/>
                  <a:latin typeface="Trebuchet MS" panose="020B0603020202020204" pitchFamily="34" charset="0"/>
                </a:rPr>
                <a:t>Administration Shell</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grpSp>
      <p:sp>
        <p:nvSpPr>
          <p:cNvPr id="31" name="TextBox 30">
            <a:extLst>
              <a:ext uri="{FF2B5EF4-FFF2-40B4-BE49-F238E27FC236}">
                <a16:creationId xmlns:a16="http://schemas.microsoft.com/office/drawing/2014/main" id="{A93BFBC5-C290-4F62-6733-EDA4A5C734DA}"/>
              </a:ext>
            </a:extLst>
          </p:cNvPr>
          <p:cNvSpPr txBox="1"/>
          <p:nvPr/>
        </p:nvSpPr>
        <p:spPr>
          <a:xfrm>
            <a:off x="6178622" y="4527159"/>
            <a:ext cx="1830449" cy="470193"/>
          </a:xfrm>
          <a:prstGeom prst="rect">
            <a:avLst/>
          </a:prstGeom>
          <a:noFill/>
        </p:spPr>
        <p:txBody>
          <a:bodyPr wrap="square">
            <a:spAutoFit/>
          </a:bodyPr>
          <a:lstStyle/>
          <a:p>
            <a:pPr marL="318135" marR="365760">
              <a:lnSpc>
                <a:spcPct val="106000"/>
              </a:lnSpc>
              <a:spcBef>
                <a:spcPts val="0"/>
              </a:spcBef>
              <a:spcAft>
                <a:spcPts val="0"/>
              </a:spcAft>
            </a:pPr>
            <a:r>
              <a:rPr lang="en-US" sz="1200" dirty="0">
                <a:effectLst/>
                <a:latin typeface="Trebuchet MS" panose="020B0603020202020204" pitchFamily="34" charset="0"/>
                <a:ea typeface="Arial" panose="020B0604020202020204" pitchFamily="34" charset="0"/>
              </a:rPr>
              <a:t>Asset, e.g.  Electrical axis</a:t>
            </a:r>
            <a:endParaRPr lang="en-US" sz="1200" dirty="0">
              <a:effectLst/>
              <a:latin typeface="Arial" panose="020B0604020202020204" pitchFamily="34" charset="0"/>
              <a:ea typeface="Arial" panose="020B0604020202020204" pitchFamily="34" charset="0"/>
            </a:endParaRPr>
          </a:p>
        </p:txBody>
      </p:sp>
      <p:sp>
        <p:nvSpPr>
          <p:cNvPr id="37" name="TextBox 36">
            <a:extLst>
              <a:ext uri="{FF2B5EF4-FFF2-40B4-BE49-F238E27FC236}">
                <a16:creationId xmlns:a16="http://schemas.microsoft.com/office/drawing/2014/main" id="{93D9A887-3C98-D89C-EBF6-4D1326ACB9BF}"/>
              </a:ext>
            </a:extLst>
          </p:cNvPr>
          <p:cNvSpPr txBox="1"/>
          <p:nvPr/>
        </p:nvSpPr>
        <p:spPr>
          <a:xfrm>
            <a:off x="8002607" y="4357513"/>
            <a:ext cx="453051" cy="584775"/>
          </a:xfrm>
          <a:prstGeom prst="rect">
            <a:avLst/>
          </a:prstGeom>
          <a:noFill/>
        </p:spPr>
        <p:txBody>
          <a:bodyPr wrap="square">
            <a:spAutoFit/>
          </a:bodyPr>
          <a:lstStyle/>
          <a:p>
            <a:r>
              <a:rPr lang="en-US" sz="3200" b="1" dirty="0">
                <a:solidFill>
                  <a:schemeClr val="tx1"/>
                </a:solidFill>
              </a:rPr>
              <a:t>=</a:t>
            </a:r>
            <a:endParaRPr lang="en-US" sz="3200" dirty="0"/>
          </a:p>
        </p:txBody>
      </p:sp>
      <p:sp>
        <p:nvSpPr>
          <p:cNvPr id="38" name="TextBox 37">
            <a:extLst>
              <a:ext uri="{FF2B5EF4-FFF2-40B4-BE49-F238E27FC236}">
                <a16:creationId xmlns:a16="http://schemas.microsoft.com/office/drawing/2014/main" id="{6D3333CB-0305-5BD3-7224-9CC1EA67BBE9}"/>
              </a:ext>
            </a:extLst>
          </p:cNvPr>
          <p:cNvSpPr txBox="1"/>
          <p:nvPr/>
        </p:nvSpPr>
        <p:spPr>
          <a:xfrm>
            <a:off x="8125700" y="5898305"/>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https://bit.ly/3kZZSPl</a:t>
            </a:r>
          </a:p>
        </p:txBody>
      </p:sp>
    </p:spTree>
    <p:extLst>
      <p:ext uri="{BB962C8B-B14F-4D97-AF65-F5344CB8AC3E}">
        <p14:creationId xmlns:p14="http://schemas.microsoft.com/office/powerpoint/2010/main" val="25903587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57</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en-US" dirty="0"/>
              <a:t>Meta Model of the Asset Administration Shell</a:t>
            </a:r>
            <a:endParaRPr lang="de-DE"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144177"/>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Meta Model:</a:t>
            </a: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Represented in the form of a UML class diagram.</a:t>
            </a:r>
          </a:p>
          <a:p>
            <a:pPr marL="637200" lvl="1" indent="-180000">
              <a:lnSpc>
                <a:spcPts val="1960"/>
              </a:lnSpc>
              <a:buClr>
                <a:schemeClr val="accent1"/>
              </a:buClr>
              <a:buFont typeface="Wingdings" panose="05000000000000000000" pitchFamily="2" charset="2"/>
              <a:buChar char="§"/>
            </a:pPr>
            <a:r>
              <a:rPr lang="en-US" dirty="0">
                <a:latin typeface="Söhne"/>
              </a:rPr>
              <a:t> The boxes are the Classes. </a:t>
            </a:r>
          </a:p>
          <a:p>
            <a:pPr marL="637200" lvl="1" indent="-180000">
              <a:lnSpc>
                <a:spcPts val="1960"/>
              </a:lnSpc>
              <a:buClr>
                <a:schemeClr val="accent1"/>
              </a:buClr>
              <a:buFont typeface="Wingdings" panose="05000000000000000000" pitchFamily="2" charset="2"/>
              <a:buChar char="§"/>
            </a:pPr>
            <a:r>
              <a:rPr lang="en-US" dirty="0">
                <a:latin typeface="Söhne"/>
              </a:rPr>
              <a:t>The relationships between the Classes are shown as lines with different end symbols.</a:t>
            </a:r>
          </a:p>
          <a:p>
            <a:pPr marL="637200" lvl="1" indent="-180000">
              <a:lnSpc>
                <a:spcPts val="1960"/>
              </a:lnSpc>
              <a:buClr>
                <a:schemeClr val="accent1"/>
              </a:buClr>
              <a:buFont typeface="Wingdings" panose="05000000000000000000" pitchFamily="2" charset="2"/>
              <a:buChar char="§"/>
            </a:pPr>
            <a:r>
              <a:rPr lang="en-US" dirty="0">
                <a:latin typeface="Söhne"/>
              </a:rPr>
              <a:t>Inherited Classes not contained in the diagram are listed in the top right corner.</a:t>
            </a:r>
          </a:p>
          <a:p>
            <a:pPr lvl="1">
              <a:lnSpc>
                <a:spcPts val="1960"/>
              </a:lnSpc>
              <a:buClr>
                <a:schemeClr val="accent1"/>
              </a:buClr>
            </a:pPr>
            <a:endParaRPr lang="en-US" dirty="0">
              <a:latin typeface="Söhne"/>
            </a:endParaRPr>
          </a:p>
          <a:p>
            <a:pPr algn="l">
              <a:lnSpc>
                <a:spcPts val="1960"/>
              </a:lnSpc>
              <a:buClr>
                <a:schemeClr val="accent1"/>
              </a:buClr>
            </a:pPr>
            <a:endParaRPr lang="en-US" dirty="0">
              <a:latin typeface="Söhne"/>
            </a:endParaRPr>
          </a:p>
          <a:p>
            <a:pPr marL="180000" indent="-180000" algn="l">
              <a:lnSpc>
                <a:spcPts val="1960"/>
              </a:lnSpc>
              <a:buClr>
                <a:schemeClr val="accent1"/>
              </a:buClr>
              <a:buFont typeface="Wingdings" panose="05000000000000000000" pitchFamily="2" charset="2"/>
              <a:buChar char="§"/>
            </a:pPr>
            <a:endParaRPr lang="en-US" sz="1800" b="0" i="0" dirty="0">
              <a:effectLst/>
              <a:latin typeface="Söhne"/>
            </a:endParaRPr>
          </a:p>
        </p:txBody>
      </p:sp>
      <p:sp>
        <p:nvSpPr>
          <p:cNvPr id="26" name="TextBox 25">
            <a:extLst>
              <a:ext uri="{FF2B5EF4-FFF2-40B4-BE49-F238E27FC236}">
                <a16:creationId xmlns:a16="http://schemas.microsoft.com/office/drawing/2014/main" id="{01F7A664-7DCB-6DE3-D9BE-86463CEF190C}"/>
              </a:ext>
            </a:extLst>
          </p:cNvPr>
          <p:cNvSpPr txBox="1"/>
          <p:nvPr/>
        </p:nvSpPr>
        <p:spPr>
          <a:xfrm>
            <a:off x="8241807" y="5802757"/>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https://bit.ly/3kZZSPl</a:t>
            </a:r>
          </a:p>
        </p:txBody>
      </p:sp>
      <p:pic>
        <p:nvPicPr>
          <p:cNvPr id="18" name="Picture 17" descr="Diagram&#10;&#10;Description automatically generated">
            <a:extLst>
              <a:ext uri="{FF2B5EF4-FFF2-40B4-BE49-F238E27FC236}">
                <a16:creationId xmlns:a16="http://schemas.microsoft.com/office/drawing/2014/main" id="{253E8E0D-D6B0-4953-9BB0-7A175C4C364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73631" y="2996418"/>
            <a:ext cx="4839287" cy="2806339"/>
          </a:xfrm>
          <a:prstGeom prst="rect">
            <a:avLst/>
          </a:prstGeom>
        </p:spPr>
      </p:pic>
    </p:spTree>
    <p:extLst>
      <p:ext uri="{BB962C8B-B14F-4D97-AF65-F5344CB8AC3E}">
        <p14:creationId xmlns:p14="http://schemas.microsoft.com/office/powerpoint/2010/main" val="61767458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58</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9318"/>
          </a:xfrm>
        </p:spPr>
        <p:txBody>
          <a:bodyPr numCol="1"/>
          <a:lstStyle/>
          <a:p>
            <a:r>
              <a:rPr lang="en-US" dirty="0"/>
              <a:t>Structure of the Administration Shell</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913618"/>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sz="1800" b="0" i="0" dirty="0">
                <a:effectLst/>
                <a:latin typeface="Söhne"/>
              </a:rPr>
              <a:t>The concept of submodel:</a:t>
            </a:r>
          </a:p>
          <a:p>
            <a:pPr marL="637200" lvl="1" indent="-180000">
              <a:lnSpc>
                <a:spcPts val="1960"/>
              </a:lnSpc>
              <a:buClr>
                <a:schemeClr val="accent1"/>
              </a:buClr>
              <a:buFont typeface="Wingdings" panose="05000000000000000000" pitchFamily="2" charset="2"/>
              <a:buChar char="§"/>
            </a:pPr>
            <a:r>
              <a:rPr lang="en-US" dirty="0">
                <a:latin typeface="Söhne"/>
              </a:rPr>
              <a:t>Each submodel can characterize the asset by describing its aspects in different domains.</a:t>
            </a:r>
          </a:p>
          <a:p>
            <a:pPr marL="637200" lvl="1" indent="-180000">
              <a:lnSpc>
                <a:spcPts val="1960"/>
              </a:lnSpc>
              <a:buClr>
                <a:schemeClr val="accent1"/>
              </a:buClr>
              <a:buFont typeface="Wingdings" panose="05000000000000000000" pitchFamily="2" charset="2"/>
              <a:buChar char="§"/>
            </a:pPr>
            <a:r>
              <a:rPr lang="en-US" dirty="0">
                <a:latin typeface="Söhne"/>
              </a:rPr>
              <a:t>Domain examples include identification, communication, engineering, safety, security, lifecycle status, energy efficiency, health status, process control. </a:t>
            </a:r>
          </a:p>
          <a:p>
            <a:pPr marL="637200" lvl="1" indent="-180000">
              <a:lnSpc>
                <a:spcPts val="1960"/>
              </a:lnSpc>
              <a:buClr>
                <a:schemeClr val="accent1"/>
              </a:buClr>
              <a:buFont typeface="Wingdings" panose="05000000000000000000" pitchFamily="2" charset="2"/>
              <a:buChar char="§"/>
            </a:pPr>
            <a:r>
              <a:rPr lang="en-US" dirty="0">
                <a:latin typeface="Söhne"/>
              </a:rPr>
              <a:t>Submodels also describe the asset’s functions: drilling, milling,</a:t>
            </a:r>
            <a:br>
              <a:rPr lang="en-US" dirty="0">
                <a:latin typeface="Söhne"/>
              </a:rPr>
            </a:br>
            <a:r>
              <a:rPr lang="en-US" dirty="0">
                <a:latin typeface="Söhne"/>
              </a:rPr>
              <a:t> welding, assembling, mixing, heating, reacting, etc.</a:t>
            </a:r>
          </a:p>
          <a:p>
            <a:pPr marL="637200" lvl="1" indent="-180000">
              <a:lnSpc>
                <a:spcPts val="1960"/>
              </a:lnSpc>
              <a:buClr>
                <a:schemeClr val="accent1"/>
              </a:buClr>
              <a:buFont typeface="Wingdings" panose="05000000000000000000" pitchFamily="2" charset="2"/>
              <a:buChar char="§"/>
            </a:pPr>
            <a:r>
              <a:rPr lang="en-US" dirty="0">
                <a:latin typeface="Söhne"/>
              </a:rPr>
              <a:t>Each submodel is described by several properties defined by a </a:t>
            </a:r>
            <a:br>
              <a:rPr lang="en-US" dirty="0">
                <a:latin typeface="Söhne"/>
              </a:rPr>
            </a:br>
            <a:r>
              <a:rPr lang="en-US" dirty="0">
                <a:latin typeface="Söhne"/>
              </a:rPr>
              <a:t>unique global identifier and a set of well-defined attributes.</a:t>
            </a:r>
          </a:p>
          <a:p>
            <a:pPr marL="637200" lvl="1" indent="-180000">
              <a:lnSpc>
                <a:spcPts val="1960"/>
              </a:lnSpc>
              <a:buClr>
                <a:schemeClr val="accent1"/>
              </a:buClr>
              <a:buFont typeface="Wingdings" panose="05000000000000000000" pitchFamily="2" charset="2"/>
              <a:buChar char="§"/>
            </a:pPr>
            <a:r>
              <a:rPr lang="en-US" dirty="0">
                <a:latin typeface="Söhne"/>
              </a:rPr>
              <a:t>AAS attributes are preferred name, symbol, unit of measure, </a:t>
            </a:r>
            <a:br>
              <a:rPr lang="en-US" dirty="0">
                <a:latin typeface="Söhne"/>
              </a:rPr>
            </a:br>
            <a:r>
              <a:rPr lang="en-US" dirty="0">
                <a:latin typeface="Söhne"/>
              </a:rPr>
              <a:t>definition.</a:t>
            </a:r>
          </a:p>
          <a:p>
            <a:pPr lvl="1">
              <a:lnSpc>
                <a:spcPts val="1960"/>
              </a:lnSpc>
              <a:buClr>
                <a:schemeClr val="accent1"/>
              </a:buClr>
            </a:pPr>
            <a:endParaRPr lang="en-US" b="0" i="0" dirty="0">
              <a:effectLst/>
              <a:latin typeface="Söhne"/>
            </a:endParaRPr>
          </a:p>
        </p:txBody>
      </p:sp>
      <p:pic>
        <p:nvPicPr>
          <p:cNvPr id="12" name="Picture 11" descr="Diagram&#10;&#10;Description automatically generated with low confidence">
            <a:extLst>
              <a:ext uri="{FF2B5EF4-FFF2-40B4-BE49-F238E27FC236}">
                <a16:creationId xmlns:a16="http://schemas.microsoft.com/office/drawing/2014/main" id="{D4F7F474-5FD3-25A9-C348-04A2383E35F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56750" y="2604764"/>
            <a:ext cx="3440108" cy="3474720"/>
          </a:xfrm>
          <a:prstGeom prst="rect">
            <a:avLst/>
          </a:prstGeom>
        </p:spPr>
      </p:pic>
      <p:sp>
        <p:nvSpPr>
          <p:cNvPr id="4" name="TextBox 3">
            <a:extLst>
              <a:ext uri="{FF2B5EF4-FFF2-40B4-BE49-F238E27FC236}">
                <a16:creationId xmlns:a16="http://schemas.microsoft.com/office/drawing/2014/main" id="{D7589DAB-F636-C27E-70C7-24AAC70674F0}"/>
              </a:ext>
            </a:extLst>
          </p:cNvPr>
          <p:cNvSpPr txBox="1"/>
          <p:nvPr/>
        </p:nvSpPr>
        <p:spPr>
          <a:xfrm>
            <a:off x="8736074" y="5870773"/>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https://bit.ly/3kZZSPl</a:t>
            </a:r>
          </a:p>
        </p:txBody>
      </p:sp>
    </p:spTree>
    <p:extLst>
      <p:ext uri="{BB962C8B-B14F-4D97-AF65-F5344CB8AC3E}">
        <p14:creationId xmlns:p14="http://schemas.microsoft.com/office/powerpoint/2010/main" val="325013321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59</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9318"/>
          </a:xfrm>
        </p:spPr>
        <p:txBody>
          <a:bodyPr numCol="1"/>
          <a:lstStyle/>
          <a:p>
            <a:r>
              <a:rPr lang="en-US" dirty="0"/>
              <a:t>Structure of the Administration Shell</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913618"/>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Submodels contain submodel elements</a:t>
            </a:r>
            <a:r>
              <a:rPr lang="en-US" sz="1800" b="0" i="0" dirty="0">
                <a:effectLst/>
                <a:latin typeface="Söhne"/>
              </a:rPr>
              <a:t>:</a:t>
            </a:r>
          </a:p>
          <a:p>
            <a:pPr marL="180000" indent="-180000">
              <a:lnSpc>
                <a:spcPts val="1960"/>
              </a:lnSpc>
              <a:buClr>
                <a:schemeClr val="accent1"/>
              </a:buClr>
              <a:buFont typeface="Wingdings" panose="05000000000000000000" pitchFamily="2" charset="2"/>
              <a:buChar char="§"/>
            </a:pP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Each submodel can characterize the asset by describing its aspects in different domains.</a:t>
            </a:r>
          </a:p>
          <a:p>
            <a:pPr marL="637200" lvl="1" indent="-180000">
              <a:lnSpc>
                <a:spcPts val="1960"/>
              </a:lnSpc>
              <a:buClr>
                <a:schemeClr val="accent1"/>
              </a:buClr>
              <a:buFont typeface="Wingdings" panose="05000000000000000000" pitchFamily="2" charset="2"/>
              <a:buChar char="§"/>
            </a:pPr>
            <a:r>
              <a:rPr lang="en-US" dirty="0">
                <a:latin typeface="Söhne"/>
              </a:rPr>
              <a:t>Product properties in terms of IEC61360-1 or </a:t>
            </a:r>
            <a:r>
              <a:rPr lang="en-US" dirty="0" err="1">
                <a:latin typeface="Söhne"/>
              </a:rPr>
              <a:t>ecl@ss</a:t>
            </a: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Process variables and parameters, telemetry data</a:t>
            </a:r>
          </a:p>
          <a:p>
            <a:pPr marL="637200" lvl="1" indent="-180000">
              <a:lnSpc>
                <a:spcPts val="1960"/>
              </a:lnSpc>
              <a:buClr>
                <a:schemeClr val="accent1"/>
              </a:buClr>
              <a:buFont typeface="Wingdings" panose="05000000000000000000" pitchFamily="2" charset="2"/>
              <a:buChar char="§"/>
            </a:pPr>
            <a:r>
              <a:rPr lang="en-US" dirty="0">
                <a:latin typeface="Söhne"/>
              </a:rPr>
              <a:t>Operations that do actions.</a:t>
            </a:r>
          </a:p>
          <a:p>
            <a:pPr marL="637200" lvl="1" indent="-180000">
              <a:lnSpc>
                <a:spcPts val="1960"/>
              </a:lnSpc>
              <a:buClr>
                <a:schemeClr val="accent1"/>
              </a:buClr>
              <a:buFont typeface="Wingdings" panose="05000000000000000000" pitchFamily="2" charset="2"/>
              <a:buChar char="§"/>
            </a:pPr>
            <a:r>
              <a:rPr lang="en-US" dirty="0">
                <a:latin typeface="Söhne"/>
              </a:rPr>
              <a:t>Events to observe properties etc.</a:t>
            </a:r>
          </a:p>
          <a:p>
            <a:pPr marL="637200" lvl="1" indent="-180000">
              <a:lnSpc>
                <a:spcPts val="1960"/>
              </a:lnSpc>
              <a:buClr>
                <a:schemeClr val="accent1"/>
              </a:buClr>
              <a:buFont typeface="Wingdings" panose="05000000000000000000" pitchFamily="2" charset="2"/>
              <a:buChar char="§"/>
            </a:pPr>
            <a:r>
              <a:rPr lang="en-US" dirty="0">
                <a:latin typeface="Söhne"/>
              </a:rPr>
              <a:t>References to external data sources or files.</a:t>
            </a:r>
          </a:p>
          <a:p>
            <a:pPr marL="637200" lvl="1" indent="-180000">
              <a:lnSpc>
                <a:spcPts val="1960"/>
              </a:lnSpc>
              <a:buClr>
                <a:schemeClr val="accent1"/>
              </a:buClr>
              <a:buFont typeface="Wingdings" panose="05000000000000000000" pitchFamily="2" charset="2"/>
              <a:buChar char="§"/>
            </a:pPr>
            <a:r>
              <a:rPr lang="en-US" dirty="0">
                <a:latin typeface="Söhne"/>
              </a:rPr>
              <a:t>Capabilities of the asset, description of method calls.</a:t>
            </a:r>
          </a:p>
          <a:p>
            <a:pPr marL="637200" lvl="1" indent="-180000">
              <a:lnSpc>
                <a:spcPts val="1960"/>
              </a:lnSpc>
              <a:buClr>
                <a:schemeClr val="accent1"/>
              </a:buClr>
              <a:buFont typeface="Wingdings" panose="05000000000000000000" pitchFamily="2" charset="2"/>
              <a:buChar char="§"/>
            </a:pPr>
            <a:r>
              <a:rPr lang="en-US" dirty="0">
                <a:latin typeface="Söhne"/>
              </a:rPr>
              <a:t>Sets of properties, e.g., lists or arrays</a:t>
            </a:r>
          </a:p>
          <a:p>
            <a:pPr lvl="1">
              <a:lnSpc>
                <a:spcPts val="1960"/>
              </a:lnSpc>
              <a:buClr>
                <a:schemeClr val="accent1"/>
              </a:buClr>
            </a:pPr>
            <a:endParaRPr lang="en-US" b="0" i="0" dirty="0">
              <a:effectLst/>
              <a:latin typeface="Söhne"/>
            </a:endParaRPr>
          </a:p>
        </p:txBody>
      </p:sp>
      <p:pic>
        <p:nvPicPr>
          <p:cNvPr id="6151" name="Picture 7">
            <a:extLst>
              <a:ext uri="{FF2B5EF4-FFF2-40B4-BE49-F238E27FC236}">
                <a16:creationId xmlns:a16="http://schemas.microsoft.com/office/drawing/2014/main" id="{1D8BD96A-8917-69CE-D380-130FD974C53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48401" y="3123028"/>
            <a:ext cx="3754813" cy="2400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9BBBD1E0-1322-AD61-434E-A041CD718928}"/>
              </a:ext>
            </a:extLst>
          </p:cNvPr>
          <p:cNvSpPr txBox="1"/>
          <p:nvPr/>
        </p:nvSpPr>
        <p:spPr>
          <a:xfrm>
            <a:off x="7985077" y="5523886"/>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https://bit.ly/3kZZSPl</a:t>
            </a:r>
          </a:p>
        </p:txBody>
      </p:sp>
    </p:spTree>
    <p:extLst>
      <p:ext uri="{BB962C8B-B14F-4D97-AF65-F5344CB8AC3E}">
        <p14:creationId xmlns:p14="http://schemas.microsoft.com/office/powerpoint/2010/main" val="659782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(DT)</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de-DE" dirty="0"/>
              <a:t>What </a:t>
            </a:r>
            <a:r>
              <a:rPr lang="de-DE" dirty="0" err="1"/>
              <a:t>does</a:t>
            </a:r>
            <a:r>
              <a:rPr lang="de-DE" dirty="0"/>
              <a:t>  a </a:t>
            </a:r>
            <a:r>
              <a:rPr lang="de-DE" dirty="0" err="1"/>
              <a:t>company</a:t>
            </a:r>
            <a:r>
              <a:rPr lang="de-DE" dirty="0"/>
              <a:t> </a:t>
            </a:r>
            <a:r>
              <a:rPr lang="de-DE" dirty="0" err="1"/>
              <a:t>need</a:t>
            </a:r>
            <a:r>
              <a:rPr lang="de-DE" dirty="0"/>
              <a:t> </a:t>
            </a:r>
            <a:r>
              <a:rPr lang="de-DE" dirty="0" err="1"/>
              <a:t>to</a:t>
            </a:r>
            <a:r>
              <a:rPr lang="de-DE" dirty="0"/>
              <a:t> fully </a:t>
            </a:r>
            <a:r>
              <a:rPr lang="de-DE" dirty="0" err="1"/>
              <a:t>digitize</a:t>
            </a:r>
            <a:r>
              <a:rPr lang="de-DE" dirty="0"/>
              <a:t> </a:t>
            </a:r>
            <a:r>
              <a:rPr lang="de-DE" dirty="0" err="1"/>
              <a:t>the</a:t>
            </a:r>
            <a:r>
              <a:rPr lang="de-DE" dirty="0"/>
              <a:t> </a:t>
            </a:r>
            <a:r>
              <a:rPr lang="de-DE" dirty="0" err="1"/>
              <a:t>business</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17009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Creating Digital Twin:</a:t>
            </a:r>
          </a:p>
          <a:p>
            <a:pPr marL="180000" indent="-180000" algn="l">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To create a virtual architecture, a digital twin needs real time flow of data about the object, system or process by scanning the physical counterparts in the real world. </a:t>
            </a:r>
          </a:p>
          <a:p>
            <a:pPr marL="637200" lvl="1" indent="-180000">
              <a:lnSpc>
                <a:spcPts val="1960"/>
              </a:lnSpc>
              <a:buClr>
                <a:schemeClr val="accent1"/>
              </a:buClr>
              <a:buFont typeface="Wingdings" panose="05000000000000000000" pitchFamily="2" charset="2"/>
              <a:buChar char="§"/>
            </a:pPr>
            <a:r>
              <a:rPr lang="en-US" dirty="0">
                <a:latin typeface="Söhne"/>
              </a:rPr>
              <a:t>Once the data is gathered, it is fed into the IoT systems and computational analytical models are created with the help of BIM, CAD and GIS software.</a:t>
            </a:r>
          </a:p>
          <a:p>
            <a:pPr marL="637200" lvl="1" indent="-180000">
              <a:lnSpc>
                <a:spcPts val="1960"/>
              </a:lnSpc>
              <a:buClr>
                <a:schemeClr val="accent1"/>
              </a:buClr>
              <a:buFont typeface="Wingdings" panose="05000000000000000000" pitchFamily="2" charset="2"/>
              <a:buChar char="§"/>
            </a:pPr>
            <a:r>
              <a:rPr lang="en-US" dirty="0">
                <a:latin typeface="Söhne"/>
              </a:rPr>
              <a:t> The models are then displayed through 3D representations and AR techniques to simulate real-world conditions and visualize the outcomes on any device including smartphones, computers and AR/VR devices.</a:t>
            </a:r>
          </a:p>
          <a:p>
            <a:pPr marL="637200" lvl="1" indent="-180000">
              <a:lnSpc>
                <a:spcPts val="1960"/>
              </a:lnSpc>
              <a:buClr>
                <a:schemeClr val="accent1"/>
              </a:buClr>
              <a:buFont typeface="Wingdings" panose="05000000000000000000" pitchFamily="2" charset="2"/>
              <a:buChar char="§"/>
            </a:pPr>
            <a:r>
              <a:rPr lang="en-US" dirty="0">
                <a:latin typeface="Söhne"/>
              </a:rPr>
              <a:t>An example: Smart Buildings</a:t>
            </a:r>
          </a:p>
          <a:p>
            <a:pPr lvl="1">
              <a:lnSpc>
                <a:spcPts val="1960"/>
              </a:lnSpc>
              <a:buClr>
                <a:schemeClr val="accent1"/>
              </a:buClr>
            </a:pPr>
            <a:endParaRPr lang="en-US" dirty="0">
              <a:latin typeface="Söhne"/>
            </a:endParaRPr>
          </a:p>
          <a:p>
            <a:pPr algn="l">
              <a:lnSpc>
                <a:spcPts val="1960"/>
              </a:lnSpc>
              <a:buClr>
                <a:schemeClr val="accent1"/>
              </a:buClr>
            </a:pPr>
            <a:br>
              <a:rPr lang="en-US" dirty="0">
                <a:latin typeface="Söhne"/>
              </a:rPr>
            </a:br>
            <a:endParaRPr lang="en-US" dirty="0">
              <a:latin typeface="Söhne"/>
            </a:endParaRPr>
          </a:p>
        </p:txBody>
      </p:sp>
      <p:pic>
        <p:nvPicPr>
          <p:cNvPr id="11" name="Picture 10" descr="Diagram&#10;&#10;Description automatically generated">
            <a:extLst>
              <a:ext uri="{FF2B5EF4-FFF2-40B4-BE49-F238E27FC236}">
                <a16:creationId xmlns:a16="http://schemas.microsoft.com/office/drawing/2014/main" id="{1EBF0A8B-B145-4DE6-727E-CDEB005BFE6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96000" y="3569270"/>
            <a:ext cx="3821723" cy="1943100"/>
          </a:xfrm>
          <a:prstGeom prst="rect">
            <a:avLst/>
          </a:prstGeom>
        </p:spPr>
      </p:pic>
      <p:sp>
        <p:nvSpPr>
          <p:cNvPr id="12" name="TextBox 11">
            <a:extLst>
              <a:ext uri="{FF2B5EF4-FFF2-40B4-BE49-F238E27FC236}">
                <a16:creationId xmlns:a16="http://schemas.microsoft.com/office/drawing/2014/main" id="{7C23427E-FE09-5965-F436-7949F3CA54CF}"/>
              </a:ext>
            </a:extLst>
          </p:cNvPr>
          <p:cNvSpPr txBox="1"/>
          <p:nvPr/>
        </p:nvSpPr>
        <p:spPr>
          <a:xfrm>
            <a:off x="6766131" y="5747804"/>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https://structville.com/digital-twin-in-the-aec-industry</a:t>
            </a:r>
          </a:p>
        </p:txBody>
      </p:sp>
    </p:spTree>
    <p:extLst>
      <p:ext uri="{BB962C8B-B14F-4D97-AF65-F5344CB8AC3E}">
        <p14:creationId xmlns:p14="http://schemas.microsoft.com/office/powerpoint/2010/main" val="84296398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60</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9255"/>
          </a:xfrm>
        </p:spPr>
        <p:txBody>
          <a:bodyPr numCol="1"/>
          <a:lstStyle/>
          <a:p>
            <a:r>
              <a:rPr lang="en-US" dirty="0"/>
              <a:t>Standardization of Asset Administration Shell</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17009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Standardization</a:t>
            </a:r>
            <a:r>
              <a:rPr lang="en-US" sz="1800" b="0" i="0" dirty="0">
                <a:effectLst/>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AAS must be standardized to enable exchanges</a:t>
            </a:r>
            <a:r>
              <a:rPr lang="en-US" dirty="0"/>
              <a:t>.</a:t>
            </a:r>
          </a:p>
          <a:p>
            <a:pPr marL="637200" lvl="1" indent="-180000">
              <a:lnSpc>
                <a:spcPts val="1960"/>
              </a:lnSpc>
              <a:buClr>
                <a:schemeClr val="accent1"/>
              </a:buClr>
              <a:buFont typeface="Wingdings" panose="05000000000000000000" pitchFamily="2" charset="2"/>
              <a:buChar char="§"/>
            </a:pPr>
            <a:r>
              <a:rPr lang="en-US" dirty="0">
                <a:latin typeface="Söhne"/>
              </a:rPr>
              <a:t>a unique and consistent identifier for the classification of equipment, properties, and units that are generally used in application systems. </a:t>
            </a:r>
          </a:p>
          <a:p>
            <a:pPr marL="637200" lvl="1" indent="-180000">
              <a:lnSpc>
                <a:spcPts val="1960"/>
              </a:lnSpc>
              <a:buClr>
                <a:schemeClr val="accent1"/>
              </a:buClr>
              <a:buFont typeface="Wingdings" panose="05000000000000000000" pitchFamily="2" charset="2"/>
              <a:buChar char="§"/>
            </a:pPr>
            <a:r>
              <a:rPr lang="en-US" dirty="0">
                <a:latin typeface="Söhne"/>
              </a:rPr>
              <a:t>Well-known reference data include ISO 15926 RDL, IEC 61360 CDD, and </a:t>
            </a:r>
            <a:r>
              <a:rPr lang="en-US" dirty="0" err="1">
                <a:latin typeface="Söhne"/>
              </a:rPr>
              <a:t>eClass</a:t>
            </a:r>
            <a:r>
              <a:rPr lang="en-US" dirty="0">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 ISO 15926 provides information resources and implementation methods for exchanging, sharing, and integrating life cycle data of a process plant.</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The manufacturer provides the standardized digital representation to his customers, creating both an Asset Administration Shell for the asset type and for asset instance.</a:t>
            </a:r>
          </a:p>
          <a:p>
            <a:pPr lvl="1">
              <a:lnSpc>
                <a:spcPts val="1960"/>
              </a:lnSpc>
              <a:buClr>
                <a:schemeClr val="accent1"/>
              </a:buClr>
            </a:pPr>
            <a:endParaRPr lang="en-US" dirty="0">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42877510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61</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en-US" dirty="0"/>
              <a:t>AAS referencing Concept Descriptions</a:t>
            </a:r>
            <a:endParaRPr lang="de-DE" dirty="0"/>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170099"/>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Semantic ID:</a:t>
            </a:r>
            <a:endParaRPr lang="en-US" sz="1800" b="0" i="0" dirty="0">
              <a:effectLst/>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the most important attribute of elements within the meta model of the AAS is the one inherited by the Class “HasSemantics”, the “semanticId”.</a:t>
            </a:r>
          </a:p>
          <a:p>
            <a:pPr marL="637200" lvl="1" indent="-180000">
              <a:lnSpc>
                <a:spcPts val="1960"/>
              </a:lnSpc>
              <a:buClr>
                <a:schemeClr val="accent1"/>
              </a:buClr>
              <a:buFont typeface="Wingdings" panose="05000000000000000000" pitchFamily="2" charset="2"/>
              <a:buChar char="§"/>
            </a:pPr>
            <a:r>
              <a:rPr lang="en-US" dirty="0">
                <a:latin typeface="Söhne"/>
              </a:rPr>
              <a:t>An example An AAS Property “MaxRotationSpeed” consists of a pair “Value”</a:t>
            </a:r>
            <a:br>
              <a:rPr lang="en-US" dirty="0">
                <a:latin typeface="Söhne"/>
              </a:rPr>
            </a:br>
            <a:r>
              <a:rPr lang="en-US" dirty="0">
                <a:latin typeface="Söhne"/>
              </a:rPr>
              <a:t>being “2000” and a semanticId. </a:t>
            </a:r>
          </a:p>
          <a:p>
            <a:pPr marL="637200" lvl="1" indent="-180000">
              <a:lnSpc>
                <a:spcPts val="1960"/>
              </a:lnSpc>
              <a:buClr>
                <a:schemeClr val="accent1"/>
              </a:buClr>
              <a:buFont typeface="Wingdings" panose="05000000000000000000" pitchFamily="2" charset="2"/>
              <a:buChar char="§"/>
            </a:pPr>
            <a:r>
              <a:rPr lang="en-US" dirty="0">
                <a:latin typeface="Söhne"/>
              </a:rPr>
              <a:t>The value of the semanticId attribute should be the IRDI of a </a:t>
            </a:r>
            <a:br>
              <a:rPr lang="en-US" dirty="0">
                <a:latin typeface="Söhne"/>
              </a:rPr>
            </a:br>
            <a:r>
              <a:rPr lang="en-US" dirty="0">
                <a:latin typeface="Söhne"/>
              </a:rPr>
              <a:t>Concept Description in ECLASS.</a:t>
            </a:r>
            <a:br>
              <a:rPr lang="en-US" dirty="0">
                <a:latin typeface="Söhne"/>
              </a:rPr>
            </a:br>
            <a:r>
              <a:rPr lang="en-US" dirty="0">
                <a:latin typeface="Söhne"/>
              </a:rPr>
              <a:t> The AAS Property without this information of the ECLASS</a:t>
            </a:r>
            <a:br>
              <a:rPr lang="en-US" dirty="0">
                <a:latin typeface="Söhne"/>
              </a:rPr>
            </a:br>
            <a:r>
              <a:rPr lang="en-US" dirty="0">
                <a:latin typeface="Söhne"/>
              </a:rPr>
              <a:t> Concept Description does not reveal anything about</a:t>
            </a:r>
            <a:br>
              <a:rPr lang="en-US" dirty="0">
                <a:latin typeface="Söhne"/>
              </a:rPr>
            </a:br>
            <a:r>
              <a:rPr lang="en-US" dirty="0">
                <a:latin typeface="Söhne"/>
              </a:rPr>
              <a:t> the meaning or the physical Unit of the value “2000”. </a:t>
            </a:r>
          </a:p>
          <a:p>
            <a:pPr algn="l">
              <a:lnSpc>
                <a:spcPts val="1960"/>
              </a:lnSpc>
              <a:buClr>
                <a:schemeClr val="accent1"/>
              </a:buClr>
            </a:pPr>
            <a:endParaRPr lang="en-US" dirty="0">
              <a:latin typeface="Söhne"/>
            </a:endParaRPr>
          </a:p>
          <a:p>
            <a:pPr marL="180000" indent="-180000" algn="l">
              <a:lnSpc>
                <a:spcPts val="1960"/>
              </a:lnSpc>
              <a:buClr>
                <a:schemeClr val="accent1"/>
              </a:buClr>
              <a:buFont typeface="Wingdings" panose="05000000000000000000" pitchFamily="2" charset="2"/>
              <a:buChar char="§"/>
            </a:pPr>
            <a:endParaRPr lang="en-US" sz="1800" b="0" i="0" dirty="0">
              <a:effectLst/>
              <a:latin typeface="Söhne"/>
            </a:endParaRPr>
          </a:p>
        </p:txBody>
      </p:sp>
      <p:sp>
        <p:nvSpPr>
          <p:cNvPr id="26" name="TextBox 25">
            <a:extLst>
              <a:ext uri="{FF2B5EF4-FFF2-40B4-BE49-F238E27FC236}">
                <a16:creationId xmlns:a16="http://schemas.microsoft.com/office/drawing/2014/main" id="{01F7A664-7DCB-6DE3-D9BE-86463CEF190C}"/>
              </a:ext>
            </a:extLst>
          </p:cNvPr>
          <p:cNvSpPr txBox="1"/>
          <p:nvPr/>
        </p:nvSpPr>
        <p:spPr>
          <a:xfrm>
            <a:off x="9231115" y="5870968"/>
            <a:ext cx="2481460" cy="208711"/>
          </a:xfrm>
          <a:prstGeom prst="rect">
            <a:avLst/>
          </a:prstGeom>
          <a:noFill/>
        </p:spPr>
        <p:txBody>
          <a:bodyPr wrap="square" lIns="0" tIns="0" rIns="0" bIns="0" rtlCol="0">
            <a:spAutoFit/>
          </a:bodyPr>
          <a:lstStyle/>
          <a:p>
            <a:pPr algn="ctr">
              <a:lnSpc>
                <a:spcPts val="1960"/>
              </a:lnSpc>
              <a:buClr>
                <a:schemeClr val="accent1"/>
              </a:buClr>
            </a:pPr>
            <a:r>
              <a:rPr lang="en-US" sz="500" dirty="0"/>
              <a:t>https://bit.ly/3kZZSPl</a:t>
            </a:r>
          </a:p>
        </p:txBody>
      </p:sp>
      <p:pic>
        <p:nvPicPr>
          <p:cNvPr id="52" name="Picture 51" descr="A picture containing diagram&#10;&#10;Description automatically generated">
            <a:extLst>
              <a:ext uri="{FF2B5EF4-FFF2-40B4-BE49-F238E27FC236}">
                <a16:creationId xmlns:a16="http://schemas.microsoft.com/office/drawing/2014/main" id="{1E29C300-D57A-6639-93D6-6613CF20F40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32320" y="2650169"/>
            <a:ext cx="5059679" cy="3220800"/>
          </a:xfrm>
          <a:prstGeom prst="rect">
            <a:avLst/>
          </a:prstGeom>
        </p:spPr>
      </p:pic>
    </p:spTree>
    <p:extLst>
      <p:ext uri="{BB962C8B-B14F-4D97-AF65-F5344CB8AC3E}">
        <p14:creationId xmlns:p14="http://schemas.microsoft.com/office/powerpoint/2010/main" val="405157779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62</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9255"/>
          </a:xfrm>
        </p:spPr>
        <p:txBody>
          <a:bodyPr numCol="1"/>
          <a:lstStyle/>
          <a:p>
            <a:r>
              <a:rPr lang="en-US" dirty="0"/>
              <a:t>AAS Property Mapping </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70605" y="1404436"/>
            <a:ext cx="11226358" cy="3170099"/>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Mapping asset and corresponding properties:</a:t>
            </a:r>
          </a:p>
          <a:p>
            <a:pPr marL="637200" lvl="1" indent="-180000">
              <a:lnSpc>
                <a:spcPts val="1960"/>
              </a:lnSpc>
              <a:buClr>
                <a:schemeClr val="accent1"/>
              </a:buClr>
              <a:buFont typeface="Wingdings" panose="05000000000000000000" pitchFamily="2" charset="2"/>
              <a:buChar char="§"/>
            </a:pPr>
            <a:r>
              <a:rPr lang="en-US" b="0" i="0" dirty="0">
                <a:effectLst/>
                <a:latin typeface="Söhne"/>
              </a:rPr>
              <a:t>The </a:t>
            </a:r>
            <a:r>
              <a:rPr lang="en-US" dirty="0">
                <a:latin typeface="Söhne"/>
              </a:rPr>
              <a:t>IoT data is often exchanged in JSON or XML formats, which include specifications for syntactic structures of data objects, while customized data models and schemata provide additional information on the meaning of keys/values, and the Platform Industrie 4.0 Asset Administration Shell (AAS) also follows this convention.</a:t>
            </a:r>
          </a:p>
          <a:p>
            <a:pPr marL="637200" lvl="1" indent="-180000">
              <a:lnSpc>
                <a:spcPts val="1960"/>
              </a:lnSpc>
              <a:buClr>
                <a:schemeClr val="accent1"/>
              </a:buClr>
              <a:buFont typeface="Wingdings" panose="05000000000000000000" pitchFamily="2" charset="2"/>
              <a:buChar char="§"/>
            </a:pPr>
            <a:r>
              <a:rPr lang="en-US" dirty="0">
                <a:latin typeface="Söhne"/>
              </a:rPr>
              <a:t>Information and data can be exchanged in a package (file group) from one partner to the next in a standardized way (XML, JSON, .</a:t>
            </a:r>
            <a:r>
              <a:rPr lang="en-US" dirty="0" err="1">
                <a:latin typeface="Söhne"/>
              </a:rPr>
              <a:t>aasx</a:t>
            </a:r>
            <a:r>
              <a:rPr lang="en-US" dirty="0">
                <a:latin typeface="Söhne"/>
              </a:rPr>
              <a:t>).</a:t>
            </a:r>
          </a:p>
          <a:p>
            <a:pPr marL="637200" lvl="1" indent="-180000">
              <a:lnSpc>
                <a:spcPts val="1960"/>
              </a:lnSpc>
              <a:buClr>
                <a:schemeClr val="accent1"/>
              </a:buClr>
              <a:buFont typeface="Wingdings" panose="05000000000000000000" pitchFamily="2" charset="2"/>
              <a:buChar char="§"/>
            </a:pPr>
            <a:r>
              <a:rPr lang="en-US" dirty="0">
                <a:latin typeface="Söhne"/>
              </a:rPr>
              <a:t>The Administration Shell object (AAS) is the root of every Asset Administration Shell. As the root entity, it is also the entry point for traversing the AAS graph.</a:t>
            </a:r>
          </a:p>
          <a:p>
            <a:pPr marL="637200" lvl="1" indent="-180000">
              <a:lnSpc>
                <a:spcPts val="1960"/>
              </a:lnSpc>
              <a:buClr>
                <a:schemeClr val="accent1"/>
              </a:buClr>
              <a:buFont typeface="Wingdings" panose="05000000000000000000" pitchFamily="2" charset="2"/>
              <a:buChar char="§"/>
            </a:pPr>
            <a:endParaRPr lang="en-US" dirty="0">
              <a:latin typeface="Söhne"/>
            </a:endParaRPr>
          </a:p>
          <a:p>
            <a:pPr marL="180000" indent="-180000" algn="l">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endParaRPr lang="en-US" dirty="0">
              <a:latin typeface="Söhne"/>
            </a:endParaRPr>
          </a:p>
          <a:p>
            <a:pPr algn="l">
              <a:lnSpc>
                <a:spcPts val="1960"/>
              </a:lnSpc>
              <a:buClr>
                <a:schemeClr val="accent1"/>
              </a:buClr>
            </a:pPr>
            <a:endParaRPr lang="en-US" dirty="0">
              <a:latin typeface="Söhne"/>
            </a:endParaRPr>
          </a:p>
        </p:txBody>
      </p:sp>
    </p:spTree>
    <p:extLst>
      <p:ext uri="{BB962C8B-B14F-4D97-AF65-F5344CB8AC3E}">
        <p14:creationId xmlns:p14="http://schemas.microsoft.com/office/powerpoint/2010/main" val="410206142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Asset Administration Shell(AAS)</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63</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en-US" dirty="0"/>
              <a:t>AAS Property Mapping </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pic>
        <p:nvPicPr>
          <p:cNvPr id="5" name="Content Placeholder 7" descr="A picture containing text, light&#10;&#10;Description automatically generated">
            <a:extLst>
              <a:ext uri="{FF2B5EF4-FFF2-40B4-BE49-F238E27FC236}">
                <a16:creationId xmlns:a16="http://schemas.microsoft.com/office/drawing/2014/main" id="{DD4AE288-6F50-0C9B-2175-661A5E93621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42704" y="2894340"/>
            <a:ext cx="1615249" cy="1069319"/>
          </a:xfrm>
          <a:prstGeom prst="rect">
            <a:avLst/>
          </a:prstGeom>
        </p:spPr>
      </p:pic>
      <p:pic>
        <p:nvPicPr>
          <p:cNvPr id="6" name="Picture 5" descr="Text&#10;&#10;Description automatically generated">
            <a:extLst>
              <a:ext uri="{FF2B5EF4-FFF2-40B4-BE49-F238E27FC236}">
                <a16:creationId xmlns:a16="http://schemas.microsoft.com/office/drawing/2014/main" id="{D69E3488-144E-A82A-B396-85479738EB6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29268" y="1611693"/>
            <a:ext cx="4473371" cy="4395212"/>
          </a:xfrm>
          <a:prstGeom prst="rect">
            <a:avLst/>
          </a:prstGeom>
        </p:spPr>
      </p:pic>
      <p:cxnSp>
        <p:nvCxnSpPr>
          <p:cNvPr id="8" name="Straight Arrow Connector 7">
            <a:extLst>
              <a:ext uri="{FF2B5EF4-FFF2-40B4-BE49-F238E27FC236}">
                <a16:creationId xmlns:a16="http://schemas.microsoft.com/office/drawing/2014/main" id="{759517EB-0997-C2E9-0184-2458F951564F}"/>
              </a:ext>
            </a:extLst>
          </p:cNvPr>
          <p:cNvCxnSpPr>
            <a:cxnSpLocks/>
          </p:cNvCxnSpPr>
          <p:nvPr/>
        </p:nvCxnSpPr>
        <p:spPr>
          <a:xfrm flipV="1">
            <a:off x="4622229" y="1783747"/>
            <a:ext cx="2707039" cy="15756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F76D99FF-E61F-ABFE-7B8A-952CA6E9EC10}"/>
              </a:ext>
            </a:extLst>
          </p:cNvPr>
          <p:cNvCxnSpPr>
            <a:cxnSpLocks/>
          </p:cNvCxnSpPr>
          <p:nvPr/>
        </p:nvCxnSpPr>
        <p:spPr>
          <a:xfrm>
            <a:off x="4622229" y="3507133"/>
            <a:ext cx="2707039" cy="18401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Text&#10;&#10;Description automatically generated with medium confidence">
            <a:extLst>
              <a:ext uri="{FF2B5EF4-FFF2-40B4-BE49-F238E27FC236}">
                <a16:creationId xmlns:a16="http://schemas.microsoft.com/office/drawing/2014/main" id="{51ADE9FD-45ED-523A-CF3A-99B3FA2BA93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42703" y="3899766"/>
            <a:ext cx="1615250" cy="1172427"/>
          </a:xfrm>
          <a:prstGeom prst="rect">
            <a:avLst/>
          </a:prstGeom>
        </p:spPr>
      </p:pic>
      <p:sp>
        <p:nvSpPr>
          <p:cNvPr id="3" name="TextBox 2">
            <a:extLst>
              <a:ext uri="{FF2B5EF4-FFF2-40B4-BE49-F238E27FC236}">
                <a16:creationId xmlns:a16="http://schemas.microsoft.com/office/drawing/2014/main" id="{2D0DE307-4D38-EE47-5631-0C418820C0FD}"/>
              </a:ext>
            </a:extLst>
          </p:cNvPr>
          <p:cNvSpPr txBox="1"/>
          <p:nvPr/>
        </p:nvSpPr>
        <p:spPr>
          <a:xfrm>
            <a:off x="389361" y="1361081"/>
            <a:ext cx="6105378" cy="348813"/>
          </a:xfrm>
          <a:prstGeom prst="rect">
            <a:avLst/>
          </a:prstGeom>
          <a:noFill/>
        </p:spPr>
        <p:txBody>
          <a:bodyPr wrap="square">
            <a:spAutoFit/>
          </a:bodyPr>
          <a:lstStyle/>
          <a:p>
            <a:pPr marL="180000" indent="-180000" algn="l">
              <a:lnSpc>
                <a:spcPts val="1960"/>
              </a:lnSpc>
              <a:buClr>
                <a:schemeClr val="accent1"/>
              </a:buClr>
              <a:buFont typeface="Wingdings" panose="05000000000000000000" pitchFamily="2" charset="2"/>
              <a:buChar char="§"/>
            </a:pPr>
            <a:r>
              <a:rPr lang="en-US" dirty="0">
                <a:latin typeface="Söhne"/>
              </a:rPr>
              <a:t>Mapping asset and corresponding properties:</a:t>
            </a:r>
          </a:p>
        </p:txBody>
      </p:sp>
    </p:spTree>
    <p:extLst>
      <p:ext uri="{BB962C8B-B14F-4D97-AF65-F5344CB8AC3E}">
        <p14:creationId xmlns:p14="http://schemas.microsoft.com/office/powerpoint/2010/main" val="2885130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(DT)</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de-DE" dirty="0"/>
              <a:t>What </a:t>
            </a:r>
            <a:r>
              <a:rPr lang="de-DE" dirty="0" err="1"/>
              <a:t>does</a:t>
            </a:r>
            <a:r>
              <a:rPr lang="de-DE" dirty="0"/>
              <a:t>  a </a:t>
            </a:r>
            <a:r>
              <a:rPr lang="de-DE" dirty="0" err="1"/>
              <a:t>company</a:t>
            </a:r>
            <a:r>
              <a:rPr lang="de-DE" dirty="0"/>
              <a:t> </a:t>
            </a:r>
            <a:r>
              <a:rPr lang="de-DE" dirty="0" err="1"/>
              <a:t>need</a:t>
            </a:r>
            <a:r>
              <a:rPr lang="de-DE" dirty="0"/>
              <a:t> </a:t>
            </a:r>
            <a:r>
              <a:rPr lang="de-DE" dirty="0" err="1"/>
              <a:t>to</a:t>
            </a:r>
            <a:r>
              <a:rPr lang="de-DE" dirty="0"/>
              <a:t> fully </a:t>
            </a:r>
            <a:r>
              <a:rPr lang="de-DE" dirty="0" err="1"/>
              <a:t>digitize</a:t>
            </a:r>
            <a:r>
              <a:rPr lang="de-DE" dirty="0"/>
              <a:t> </a:t>
            </a:r>
            <a:r>
              <a:rPr lang="de-DE" dirty="0" err="1"/>
              <a:t>the</a:t>
            </a:r>
            <a:r>
              <a:rPr lang="de-DE" dirty="0"/>
              <a:t> </a:t>
            </a:r>
            <a:r>
              <a:rPr lang="de-DE" dirty="0" err="1"/>
              <a:t>business</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2144177"/>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Digital Twin Tasks:</a:t>
            </a:r>
          </a:p>
          <a:p>
            <a:pPr marL="180000" indent="-180000" algn="l">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The main goal of a DT is that it pursues the lifecycle and the data integrated with the device.</a:t>
            </a:r>
          </a:p>
          <a:p>
            <a:pPr marL="637200" lvl="1" indent="-180000">
              <a:lnSpc>
                <a:spcPts val="1960"/>
              </a:lnSpc>
              <a:buClr>
                <a:schemeClr val="accent1"/>
              </a:buClr>
              <a:buFont typeface="Wingdings" panose="05000000000000000000" pitchFamily="2" charset="2"/>
              <a:buChar char="§"/>
            </a:pPr>
            <a:r>
              <a:rPr lang="en-US" dirty="0">
                <a:latin typeface="Söhne"/>
              </a:rPr>
              <a:t>The main asset of a DT is to implement an abstraction layer that allows IoT applications to communicate with devices continuously.</a:t>
            </a:r>
          </a:p>
          <a:p>
            <a:pPr marL="637200" lvl="1" indent="-180000">
              <a:lnSpc>
                <a:spcPts val="1960"/>
              </a:lnSpc>
              <a:buClr>
                <a:schemeClr val="accent1"/>
              </a:buClr>
              <a:buFont typeface="Wingdings" panose="05000000000000000000" pitchFamily="2" charset="2"/>
              <a:buChar char="§"/>
            </a:pPr>
            <a:r>
              <a:rPr lang="en-US" dirty="0">
                <a:latin typeface="Söhne"/>
              </a:rPr>
              <a:t>data is unified through contextualization and structured into industry standards. </a:t>
            </a:r>
          </a:p>
          <a:p>
            <a:pPr marL="637200" lvl="1" indent="-180000">
              <a:lnSpc>
                <a:spcPts val="1960"/>
              </a:lnSpc>
              <a:buClr>
                <a:schemeClr val="accent1"/>
              </a:buClr>
              <a:buFont typeface="Wingdings" panose="05000000000000000000" pitchFamily="2" charset="2"/>
              <a:buChar char="§"/>
            </a:pPr>
            <a:r>
              <a:rPr lang="en-US" dirty="0">
                <a:latin typeface="Söhne"/>
              </a:rPr>
              <a:t>The data obtained from source and domain models can be utilized for deploying and expanding solutions.</a:t>
            </a:r>
          </a:p>
          <a:p>
            <a:pPr lvl="1">
              <a:lnSpc>
                <a:spcPts val="1960"/>
              </a:lnSpc>
              <a:buClr>
                <a:schemeClr val="accent1"/>
              </a:buClr>
            </a:pPr>
            <a:endParaRPr lang="en-US" dirty="0">
              <a:latin typeface="Söhne"/>
            </a:endParaRPr>
          </a:p>
        </p:txBody>
      </p:sp>
      <p:sp>
        <p:nvSpPr>
          <p:cNvPr id="31" name="TextBox 30">
            <a:extLst>
              <a:ext uri="{FF2B5EF4-FFF2-40B4-BE49-F238E27FC236}">
                <a16:creationId xmlns:a16="http://schemas.microsoft.com/office/drawing/2014/main" id="{8EBA5980-0548-7205-AB61-7DA694B82C3F}"/>
              </a:ext>
            </a:extLst>
          </p:cNvPr>
          <p:cNvSpPr txBox="1"/>
          <p:nvPr/>
        </p:nvSpPr>
        <p:spPr>
          <a:xfrm>
            <a:off x="3346404" y="4387147"/>
            <a:ext cx="1132128" cy="237886"/>
          </a:xfrm>
          <a:prstGeom prst="rect">
            <a:avLst/>
          </a:prstGeom>
          <a:noFill/>
        </p:spPr>
        <p:txBody>
          <a:bodyPr wrap="square" lIns="0" tIns="0" rIns="0" bIns="0" rtlCol="0">
            <a:spAutoFit/>
          </a:bodyPr>
          <a:lstStyle/>
          <a:p>
            <a:pPr algn="l">
              <a:lnSpc>
                <a:spcPts val="1960"/>
              </a:lnSpc>
              <a:buClr>
                <a:schemeClr val="accent1"/>
              </a:buClr>
            </a:pPr>
            <a:r>
              <a:rPr lang="en-US" sz="1400" b="1" dirty="0"/>
              <a:t>Digital Twins</a:t>
            </a:r>
          </a:p>
        </p:txBody>
      </p:sp>
      <p:pic>
        <p:nvPicPr>
          <p:cNvPr id="32" name="Picture 31" descr="Logo&#10;&#10;Description automatically generated with medium confidence">
            <a:extLst>
              <a:ext uri="{FF2B5EF4-FFF2-40B4-BE49-F238E27FC236}">
                <a16:creationId xmlns:a16="http://schemas.microsoft.com/office/drawing/2014/main" id="{94FCAA52-7EA6-8D70-E64E-1EE72F39319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64484" y="4124201"/>
            <a:ext cx="680370" cy="588635"/>
          </a:xfrm>
          <a:prstGeom prst="rect">
            <a:avLst/>
          </a:prstGeom>
        </p:spPr>
      </p:pic>
      <p:sp>
        <p:nvSpPr>
          <p:cNvPr id="33" name="TextBox 32">
            <a:extLst>
              <a:ext uri="{FF2B5EF4-FFF2-40B4-BE49-F238E27FC236}">
                <a16:creationId xmlns:a16="http://schemas.microsoft.com/office/drawing/2014/main" id="{6A3D4844-8B2D-BC79-3CCB-2BB9FD84847F}"/>
              </a:ext>
            </a:extLst>
          </p:cNvPr>
          <p:cNvSpPr txBox="1"/>
          <p:nvPr/>
        </p:nvSpPr>
        <p:spPr>
          <a:xfrm>
            <a:off x="5586263" y="4664762"/>
            <a:ext cx="336169" cy="228332"/>
          </a:xfrm>
          <a:prstGeom prst="rect">
            <a:avLst/>
          </a:prstGeom>
          <a:noFill/>
        </p:spPr>
        <p:txBody>
          <a:bodyPr wrap="square" lIns="0" tIns="0" rIns="0" bIns="0" rtlCol="0">
            <a:spAutoFit/>
          </a:bodyPr>
          <a:lstStyle/>
          <a:p>
            <a:pPr algn="l">
              <a:lnSpc>
                <a:spcPts val="1960"/>
              </a:lnSpc>
              <a:buClr>
                <a:schemeClr val="accent1"/>
              </a:buClr>
            </a:pPr>
            <a:r>
              <a:rPr lang="en-US" sz="1100" dirty="0"/>
              <a:t>Data</a:t>
            </a:r>
          </a:p>
        </p:txBody>
      </p:sp>
      <p:pic>
        <p:nvPicPr>
          <p:cNvPr id="34" name="Picture 33" descr="Shape&#10;&#10;Description automatically generated with low confidence">
            <a:extLst>
              <a:ext uri="{FF2B5EF4-FFF2-40B4-BE49-F238E27FC236}">
                <a16:creationId xmlns:a16="http://schemas.microsoft.com/office/drawing/2014/main" id="{1203E160-4D73-9567-F90A-CC01AD17BD7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01467" y="4081698"/>
            <a:ext cx="680370" cy="680370"/>
          </a:xfrm>
          <a:prstGeom prst="rect">
            <a:avLst/>
          </a:prstGeom>
        </p:spPr>
      </p:pic>
      <p:sp>
        <p:nvSpPr>
          <p:cNvPr id="35" name="TextBox 34">
            <a:extLst>
              <a:ext uri="{FF2B5EF4-FFF2-40B4-BE49-F238E27FC236}">
                <a16:creationId xmlns:a16="http://schemas.microsoft.com/office/drawing/2014/main" id="{8587C332-303F-5A45-83EE-D9AD76F341A8}"/>
              </a:ext>
            </a:extLst>
          </p:cNvPr>
          <p:cNvSpPr txBox="1"/>
          <p:nvPr/>
        </p:nvSpPr>
        <p:spPr>
          <a:xfrm>
            <a:off x="9141836" y="4679372"/>
            <a:ext cx="614854" cy="228332"/>
          </a:xfrm>
          <a:prstGeom prst="rect">
            <a:avLst/>
          </a:prstGeom>
          <a:noFill/>
        </p:spPr>
        <p:txBody>
          <a:bodyPr wrap="square" lIns="0" tIns="0" rIns="0" bIns="0" rtlCol="0">
            <a:spAutoFit/>
          </a:bodyPr>
          <a:lstStyle/>
          <a:p>
            <a:pPr algn="l">
              <a:lnSpc>
                <a:spcPts val="1960"/>
              </a:lnSpc>
              <a:buClr>
                <a:schemeClr val="accent1"/>
              </a:buClr>
            </a:pPr>
            <a:r>
              <a:rPr lang="en-US" sz="1100" dirty="0"/>
              <a:t>Standards</a:t>
            </a:r>
          </a:p>
        </p:txBody>
      </p:sp>
      <p:pic>
        <p:nvPicPr>
          <p:cNvPr id="36" name="Picture 35" descr="Shape&#10;&#10;Description automatically generated with low confidence">
            <a:extLst>
              <a:ext uri="{FF2B5EF4-FFF2-40B4-BE49-F238E27FC236}">
                <a16:creationId xmlns:a16="http://schemas.microsoft.com/office/drawing/2014/main" id="{078C77F2-DE6E-FA24-A88D-97B7C6B101B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917351" y="4174728"/>
            <a:ext cx="555601" cy="555601"/>
          </a:xfrm>
          <a:prstGeom prst="rect">
            <a:avLst/>
          </a:prstGeom>
        </p:spPr>
      </p:pic>
      <p:sp>
        <p:nvSpPr>
          <p:cNvPr id="37" name="TextBox 36">
            <a:extLst>
              <a:ext uri="{FF2B5EF4-FFF2-40B4-BE49-F238E27FC236}">
                <a16:creationId xmlns:a16="http://schemas.microsoft.com/office/drawing/2014/main" id="{80F01C09-B343-E1EB-C5C4-195B5DB742A0}"/>
              </a:ext>
            </a:extLst>
          </p:cNvPr>
          <p:cNvSpPr txBox="1"/>
          <p:nvPr/>
        </p:nvSpPr>
        <p:spPr>
          <a:xfrm>
            <a:off x="7788223" y="4689079"/>
            <a:ext cx="775177" cy="228332"/>
          </a:xfrm>
          <a:prstGeom prst="rect">
            <a:avLst/>
          </a:prstGeom>
          <a:noFill/>
        </p:spPr>
        <p:txBody>
          <a:bodyPr wrap="square" lIns="0" tIns="0" rIns="0" bIns="0" rtlCol="0">
            <a:spAutoFit/>
          </a:bodyPr>
          <a:lstStyle/>
          <a:p>
            <a:pPr algn="l">
              <a:lnSpc>
                <a:spcPts val="1960"/>
              </a:lnSpc>
              <a:buClr>
                <a:schemeClr val="accent1"/>
              </a:buClr>
            </a:pPr>
            <a:r>
              <a:rPr lang="en-US" sz="1100" dirty="0"/>
              <a:t>Data Models</a:t>
            </a:r>
          </a:p>
        </p:txBody>
      </p:sp>
      <p:pic>
        <p:nvPicPr>
          <p:cNvPr id="38" name="Picture 37" descr="Shape&#10;&#10;Description automatically generated with low confidence">
            <a:extLst>
              <a:ext uri="{FF2B5EF4-FFF2-40B4-BE49-F238E27FC236}">
                <a16:creationId xmlns:a16="http://schemas.microsoft.com/office/drawing/2014/main" id="{0D10A82C-D248-2695-228A-3D93D8124B0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407202" y="4137967"/>
            <a:ext cx="521383" cy="521383"/>
          </a:xfrm>
          <a:prstGeom prst="rect">
            <a:avLst/>
          </a:prstGeom>
        </p:spPr>
      </p:pic>
      <p:sp>
        <p:nvSpPr>
          <p:cNvPr id="39" name="TextBox 38">
            <a:extLst>
              <a:ext uri="{FF2B5EF4-FFF2-40B4-BE49-F238E27FC236}">
                <a16:creationId xmlns:a16="http://schemas.microsoft.com/office/drawing/2014/main" id="{59BCA86E-47DC-63CF-CB8B-037C654532FF}"/>
              </a:ext>
            </a:extLst>
          </p:cNvPr>
          <p:cNvSpPr txBox="1"/>
          <p:nvPr/>
        </p:nvSpPr>
        <p:spPr>
          <a:xfrm>
            <a:off x="10121209" y="4668624"/>
            <a:ext cx="1466189" cy="228332"/>
          </a:xfrm>
          <a:prstGeom prst="rect">
            <a:avLst/>
          </a:prstGeom>
          <a:noFill/>
        </p:spPr>
        <p:txBody>
          <a:bodyPr wrap="square" lIns="0" tIns="0" rIns="0" bIns="0" rtlCol="0">
            <a:spAutoFit/>
          </a:bodyPr>
          <a:lstStyle/>
          <a:p>
            <a:pPr algn="l">
              <a:lnSpc>
                <a:spcPts val="1960"/>
              </a:lnSpc>
              <a:buClr>
                <a:schemeClr val="accent1"/>
              </a:buClr>
            </a:pPr>
            <a:r>
              <a:rPr lang="en-US" sz="1100" dirty="0"/>
              <a:t>Data Modelling Tools</a:t>
            </a:r>
          </a:p>
        </p:txBody>
      </p:sp>
      <p:pic>
        <p:nvPicPr>
          <p:cNvPr id="40" name="Picture 39" descr="Shape&#10;&#10;Description automatically generated with low confidence">
            <a:extLst>
              <a:ext uri="{FF2B5EF4-FFF2-40B4-BE49-F238E27FC236}">
                <a16:creationId xmlns:a16="http://schemas.microsoft.com/office/drawing/2014/main" id="{35A5BB9F-32B5-21B9-F4C1-768FAC2657C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598981" y="4129259"/>
            <a:ext cx="602825" cy="602825"/>
          </a:xfrm>
          <a:prstGeom prst="rect">
            <a:avLst/>
          </a:prstGeom>
        </p:spPr>
      </p:pic>
      <p:sp>
        <p:nvSpPr>
          <p:cNvPr id="41" name="TextBox 40">
            <a:extLst>
              <a:ext uri="{FF2B5EF4-FFF2-40B4-BE49-F238E27FC236}">
                <a16:creationId xmlns:a16="http://schemas.microsoft.com/office/drawing/2014/main" id="{54DA266A-1B32-6E57-4FB8-E4FC5AD101F7}"/>
              </a:ext>
            </a:extLst>
          </p:cNvPr>
          <p:cNvSpPr txBox="1"/>
          <p:nvPr/>
        </p:nvSpPr>
        <p:spPr>
          <a:xfrm>
            <a:off x="6584672" y="4684168"/>
            <a:ext cx="753838" cy="228332"/>
          </a:xfrm>
          <a:prstGeom prst="rect">
            <a:avLst/>
          </a:prstGeom>
          <a:noFill/>
        </p:spPr>
        <p:txBody>
          <a:bodyPr wrap="square" lIns="0" tIns="0" rIns="0" bIns="0" rtlCol="0">
            <a:spAutoFit/>
          </a:bodyPr>
          <a:lstStyle/>
          <a:p>
            <a:pPr algn="l">
              <a:lnSpc>
                <a:spcPts val="1960"/>
              </a:lnSpc>
              <a:buClr>
                <a:schemeClr val="accent1"/>
              </a:buClr>
            </a:pPr>
            <a:r>
              <a:rPr lang="en-US" sz="1100" dirty="0"/>
              <a:t>Information</a:t>
            </a:r>
          </a:p>
        </p:txBody>
      </p:sp>
    </p:spTree>
    <p:extLst>
      <p:ext uri="{BB962C8B-B14F-4D97-AF65-F5344CB8AC3E}">
        <p14:creationId xmlns:p14="http://schemas.microsoft.com/office/powerpoint/2010/main" val="839113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(DT)</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8</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de-DE" dirty="0"/>
              <a:t>What </a:t>
            </a:r>
            <a:r>
              <a:rPr lang="de-DE" dirty="0" err="1"/>
              <a:t>does</a:t>
            </a:r>
            <a:r>
              <a:rPr lang="de-DE" dirty="0"/>
              <a:t>  a </a:t>
            </a:r>
            <a:r>
              <a:rPr lang="de-DE" dirty="0" err="1"/>
              <a:t>company</a:t>
            </a:r>
            <a:r>
              <a:rPr lang="de-DE" dirty="0"/>
              <a:t> </a:t>
            </a:r>
            <a:r>
              <a:rPr lang="de-DE" dirty="0" err="1"/>
              <a:t>need</a:t>
            </a:r>
            <a:r>
              <a:rPr lang="de-DE" dirty="0"/>
              <a:t> </a:t>
            </a:r>
            <a:r>
              <a:rPr lang="de-DE" dirty="0" err="1"/>
              <a:t>to</a:t>
            </a:r>
            <a:r>
              <a:rPr lang="de-DE" dirty="0"/>
              <a:t> fully </a:t>
            </a:r>
            <a:r>
              <a:rPr lang="de-DE" dirty="0" err="1"/>
              <a:t>digitize</a:t>
            </a:r>
            <a:r>
              <a:rPr lang="de-DE" dirty="0"/>
              <a:t> </a:t>
            </a:r>
            <a:r>
              <a:rPr lang="de-DE" dirty="0" err="1"/>
              <a:t>the</a:t>
            </a:r>
            <a:r>
              <a:rPr lang="de-DE" dirty="0"/>
              <a:t> </a:t>
            </a:r>
            <a:r>
              <a:rPr lang="de-DE" dirty="0" err="1"/>
              <a:t>business</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170099"/>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Physical asset process:</a:t>
            </a:r>
          </a:p>
          <a:p>
            <a:pPr marL="180000" indent="-180000" algn="l">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the digital twin deployment normally starts small, viz the performance of a single component within a product but expands and evolves over time. This however happens in two ways.</a:t>
            </a:r>
          </a:p>
          <a:p>
            <a:pPr marL="637200" lvl="1" indent="-180000">
              <a:lnSpc>
                <a:spcPts val="1960"/>
              </a:lnSpc>
              <a:buClr>
                <a:schemeClr val="accent1"/>
              </a:buClr>
              <a:buFont typeface="Wingdings" panose="05000000000000000000" pitchFamily="2" charset="2"/>
              <a:buChar char="§"/>
            </a:pPr>
            <a:r>
              <a:rPr lang="en-US" dirty="0">
                <a:latin typeface="Söhne"/>
              </a:rPr>
              <a:t> Firstly, a small number of digital twins are made together to give a complete picture of the asset, process or system.</a:t>
            </a:r>
          </a:p>
          <a:p>
            <a:pPr marL="637200" lvl="1" indent="-180000">
              <a:lnSpc>
                <a:spcPts val="1960"/>
              </a:lnSpc>
              <a:buClr>
                <a:schemeClr val="accent1"/>
              </a:buClr>
              <a:buFont typeface="Wingdings" panose="05000000000000000000" pitchFamily="2" charset="2"/>
              <a:buChar char="§"/>
            </a:pPr>
            <a:r>
              <a:rPr lang="en-US" dirty="0">
                <a:latin typeface="Söhne"/>
              </a:rPr>
              <a:t> Secondly, more sophisticated capabilities are added to the existing digital twin to study predict future performance of the physical counterpart.</a:t>
            </a:r>
          </a:p>
          <a:p>
            <a:pPr marL="637200" lvl="1" indent="-180000">
              <a:lnSpc>
                <a:spcPts val="1960"/>
              </a:lnSpc>
              <a:buClr>
                <a:schemeClr val="accent1"/>
              </a:buClr>
              <a:buFont typeface="Wingdings" panose="05000000000000000000" pitchFamily="2" charset="2"/>
              <a:buChar char="§"/>
            </a:pPr>
            <a:endParaRPr lang="en-US" dirty="0">
              <a:latin typeface="Söhne"/>
            </a:endParaRPr>
          </a:p>
          <a:p>
            <a:pPr lvl="1">
              <a:lnSpc>
                <a:spcPts val="1960"/>
              </a:lnSpc>
              <a:buClr>
                <a:schemeClr val="accent1"/>
              </a:buClr>
            </a:pPr>
            <a:endParaRPr lang="en-US" dirty="0">
              <a:latin typeface="Söhne"/>
            </a:endParaRPr>
          </a:p>
          <a:p>
            <a:pPr algn="l">
              <a:lnSpc>
                <a:spcPts val="1960"/>
              </a:lnSpc>
              <a:buClr>
                <a:schemeClr val="accent1"/>
              </a:buClr>
            </a:pPr>
            <a:br>
              <a:rPr lang="en-US" dirty="0">
                <a:latin typeface="Söhne"/>
              </a:rPr>
            </a:br>
            <a:endParaRPr lang="en-US" dirty="0">
              <a:latin typeface="Söhne"/>
            </a:endParaRPr>
          </a:p>
        </p:txBody>
      </p:sp>
      <p:sp>
        <p:nvSpPr>
          <p:cNvPr id="4" name="TextBox 3">
            <a:extLst>
              <a:ext uri="{FF2B5EF4-FFF2-40B4-BE49-F238E27FC236}">
                <a16:creationId xmlns:a16="http://schemas.microsoft.com/office/drawing/2014/main" id="{2BF93B11-D242-94B9-E1C6-3F92E284EC22}"/>
              </a:ext>
            </a:extLst>
          </p:cNvPr>
          <p:cNvSpPr txBox="1"/>
          <p:nvPr/>
        </p:nvSpPr>
        <p:spPr>
          <a:xfrm>
            <a:off x="1388048" y="4864251"/>
            <a:ext cx="1382751" cy="237886"/>
          </a:xfrm>
          <a:prstGeom prst="rect">
            <a:avLst/>
          </a:prstGeom>
          <a:noFill/>
        </p:spPr>
        <p:txBody>
          <a:bodyPr wrap="square" lIns="0" tIns="0" rIns="0" bIns="0" rtlCol="0">
            <a:spAutoFit/>
          </a:bodyPr>
          <a:lstStyle/>
          <a:p>
            <a:pPr algn="ctr">
              <a:lnSpc>
                <a:spcPts val="1960"/>
              </a:lnSpc>
              <a:buClr>
                <a:schemeClr val="accent1"/>
              </a:buClr>
            </a:pPr>
            <a:r>
              <a:rPr lang="en-US" sz="1400" b="1" dirty="0"/>
              <a:t>Physical Assets</a:t>
            </a:r>
          </a:p>
        </p:txBody>
      </p:sp>
      <p:sp>
        <p:nvSpPr>
          <p:cNvPr id="5" name="TextBox 4">
            <a:extLst>
              <a:ext uri="{FF2B5EF4-FFF2-40B4-BE49-F238E27FC236}">
                <a16:creationId xmlns:a16="http://schemas.microsoft.com/office/drawing/2014/main" id="{27A4C5D9-8C67-AE1E-E7CE-162765A1BCEB}"/>
              </a:ext>
            </a:extLst>
          </p:cNvPr>
          <p:cNvSpPr txBox="1"/>
          <p:nvPr/>
        </p:nvSpPr>
        <p:spPr>
          <a:xfrm>
            <a:off x="3462633" y="4829249"/>
            <a:ext cx="730005" cy="228332"/>
          </a:xfrm>
          <a:prstGeom prst="rect">
            <a:avLst/>
          </a:prstGeom>
          <a:noFill/>
        </p:spPr>
        <p:txBody>
          <a:bodyPr wrap="square" lIns="0" tIns="0" rIns="0" bIns="0" rtlCol="0">
            <a:spAutoFit/>
          </a:bodyPr>
          <a:lstStyle/>
          <a:p>
            <a:pPr algn="l">
              <a:lnSpc>
                <a:spcPts val="1960"/>
              </a:lnSpc>
              <a:buClr>
                <a:schemeClr val="accent1"/>
              </a:buClr>
            </a:pPr>
            <a:r>
              <a:rPr lang="en-US" sz="1100" dirty="0"/>
              <a:t>Sensors</a:t>
            </a:r>
          </a:p>
        </p:txBody>
      </p:sp>
      <p:pic>
        <p:nvPicPr>
          <p:cNvPr id="6" name="Picture 5" descr="Icon&#10;&#10;Description automatically generated">
            <a:extLst>
              <a:ext uri="{FF2B5EF4-FFF2-40B4-BE49-F238E27FC236}">
                <a16:creationId xmlns:a16="http://schemas.microsoft.com/office/drawing/2014/main" id="{EDD66FB8-5435-287E-6855-119FC437BD7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77308" y="4366907"/>
            <a:ext cx="497344" cy="497344"/>
          </a:xfrm>
          <a:prstGeom prst="rect">
            <a:avLst/>
          </a:prstGeom>
        </p:spPr>
      </p:pic>
      <p:pic>
        <p:nvPicPr>
          <p:cNvPr id="8" name="Picture 7" descr="Shape&#10;&#10;Description automatically generated with low confidence">
            <a:extLst>
              <a:ext uri="{FF2B5EF4-FFF2-40B4-BE49-F238E27FC236}">
                <a16:creationId xmlns:a16="http://schemas.microsoft.com/office/drawing/2014/main" id="{A485C52C-681B-0EF0-93C4-CD3F68CC238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76808" y="4747909"/>
            <a:ext cx="464476" cy="464476"/>
          </a:xfrm>
          <a:prstGeom prst="rect">
            <a:avLst/>
          </a:prstGeom>
        </p:spPr>
      </p:pic>
      <p:pic>
        <p:nvPicPr>
          <p:cNvPr id="10" name="Picture 9" descr="Shape&#10;&#10;Description automatically generated with low confidence">
            <a:extLst>
              <a:ext uri="{FF2B5EF4-FFF2-40B4-BE49-F238E27FC236}">
                <a16:creationId xmlns:a16="http://schemas.microsoft.com/office/drawing/2014/main" id="{42CEA21B-377F-842E-218B-623D50B73B6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235149" y="4733659"/>
            <a:ext cx="497344" cy="497344"/>
          </a:xfrm>
          <a:prstGeom prst="rect">
            <a:avLst/>
          </a:prstGeom>
        </p:spPr>
      </p:pic>
      <p:pic>
        <p:nvPicPr>
          <p:cNvPr id="11" name="Picture 10" descr="Shape, arrow&#10;&#10;Description automatically generated">
            <a:extLst>
              <a:ext uri="{FF2B5EF4-FFF2-40B4-BE49-F238E27FC236}">
                <a16:creationId xmlns:a16="http://schemas.microsoft.com/office/drawing/2014/main" id="{671259B9-89CE-BC9B-251D-C7D11E94C94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88411" y="4677242"/>
            <a:ext cx="675764" cy="675764"/>
          </a:xfrm>
          <a:prstGeom prst="rect">
            <a:avLst/>
          </a:prstGeom>
        </p:spPr>
      </p:pic>
      <p:sp>
        <p:nvSpPr>
          <p:cNvPr id="12" name="TextBox 11">
            <a:extLst>
              <a:ext uri="{FF2B5EF4-FFF2-40B4-BE49-F238E27FC236}">
                <a16:creationId xmlns:a16="http://schemas.microsoft.com/office/drawing/2014/main" id="{ECDE2293-1071-8123-0DFC-DFF6E2CAE3FB}"/>
              </a:ext>
            </a:extLst>
          </p:cNvPr>
          <p:cNvSpPr txBox="1"/>
          <p:nvPr/>
        </p:nvSpPr>
        <p:spPr>
          <a:xfrm>
            <a:off x="4935966" y="5204183"/>
            <a:ext cx="730005" cy="228332"/>
          </a:xfrm>
          <a:prstGeom prst="rect">
            <a:avLst/>
          </a:prstGeom>
          <a:noFill/>
        </p:spPr>
        <p:txBody>
          <a:bodyPr wrap="square" lIns="0" tIns="0" rIns="0" bIns="0" rtlCol="0">
            <a:spAutoFit/>
          </a:bodyPr>
          <a:lstStyle/>
          <a:p>
            <a:pPr algn="l">
              <a:lnSpc>
                <a:spcPts val="1960"/>
              </a:lnSpc>
              <a:buClr>
                <a:schemeClr val="accent1"/>
              </a:buClr>
            </a:pPr>
            <a:r>
              <a:rPr lang="en-US" sz="1100" dirty="0"/>
              <a:t>Machines</a:t>
            </a:r>
          </a:p>
        </p:txBody>
      </p:sp>
      <p:sp>
        <p:nvSpPr>
          <p:cNvPr id="13" name="TextBox 12">
            <a:extLst>
              <a:ext uri="{FF2B5EF4-FFF2-40B4-BE49-F238E27FC236}">
                <a16:creationId xmlns:a16="http://schemas.microsoft.com/office/drawing/2014/main" id="{D367F236-7B14-B70E-3A3A-124167BD4AD7}"/>
              </a:ext>
            </a:extLst>
          </p:cNvPr>
          <p:cNvSpPr txBox="1"/>
          <p:nvPr/>
        </p:nvSpPr>
        <p:spPr>
          <a:xfrm>
            <a:off x="6253200" y="5204283"/>
            <a:ext cx="730005" cy="228332"/>
          </a:xfrm>
          <a:prstGeom prst="rect">
            <a:avLst/>
          </a:prstGeom>
          <a:noFill/>
        </p:spPr>
        <p:txBody>
          <a:bodyPr wrap="square" lIns="0" tIns="0" rIns="0" bIns="0" rtlCol="0">
            <a:spAutoFit/>
          </a:bodyPr>
          <a:lstStyle/>
          <a:p>
            <a:pPr algn="l">
              <a:lnSpc>
                <a:spcPts val="1960"/>
              </a:lnSpc>
              <a:buClr>
                <a:schemeClr val="accent1"/>
              </a:buClr>
            </a:pPr>
            <a:r>
              <a:rPr lang="en-US" sz="1100" dirty="0"/>
              <a:t>Buildings</a:t>
            </a:r>
          </a:p>
        </p:txBody>
      </p:sp>
      <p:sp>
        <p:nvSpPr>
          <p:cNvPr id="16" name="TextBox 15">
            <a:extLst>
              <a:ext uri="{FF2B5EF4-FFF2-40B4-BE49-F238E27FC236}">
                <a16:creationId xmlns:a16="http://schemas.microsoft.com/office/drawing/2014/main" id="{2CE71163-9D75-1151-0FC8-C44B256398A5}"/>
              </a:ext>
            </a:extLst>
          </p:cNvPr>
          <p:cNvSpPr txBox="1"/>
          <p:nvPr/>
        </p:nvSpPr>
        <p:spPr>
          <a:xfrm>
            <a:off x="7577757" y="5201589"/>
            <a:ext cx="730005" cy="228332"/>
          </a:xfrm>
          <a:prstGeom prst="rect">
            <a:avLst/>
          </a:prstGeom>
          <a:noFill/>
        </p:spPr>
        <p:txBody>
          <a:bodyPr wrap="square" lIns="0" tIns="0" rIns="0" bIns="0" rtlCol="0">
            <a:spAutoFit/>
          </a:bodyPr>
          <a:lstStyle/>
          <a:p>
            <a:pPr algn="l">
              <a:lnSpc>
                <a:spcPts val="1960"/>
              </a:lnSpc>
              <a:buClr>
                <a:schemeClr val="accent1"/>
              </a:buClr>
            </a:pPr>
            <a:r>
              <a:rPr lang="en-US" sz="1100" dirty="0"/>
              <a:t>Process</a:t>
            </a:r>
          </a:p>
        </p:txBody>
      </p:sp>
    </p:spTree>
    <p:extLst>
      <p:ext uri="{BB962C8B-B14F-4D97-AF65-F5344CB8AC3E}">
        <p14:creationId xmlns:p14="http://schemas.microsoft.com/office/powerpoint/2010/main" val="4084575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A96D7F38-C5AE-4FFA-AC9F-DDD63839CE5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344" imgH="345" progId="TCLayout.ActiveDocument.1">
                  <p:embed/>
                </p:oleObj>
              </mc:Choice>
              <mc:Fallback>
                <p:oleObj name="think-cell Folie" r:id="rId4" imgW="344" imgH="345" progId="TCLayout.ActiveDocument.1">
                  <p:embed/>
                  <p:pic>
                    <p:nvPicPr>
                      <p:cNvPr id="9" name="Objekt 8" hidden="1">
                        <a:extLst>
                          <a:ext uri="{FF2B5EF4-FFF2-40B4-BE49-F238E27FC236}">
                            <a16:creationId xmlns:a16="http://schemas.microsoft.com/office/drawing/2014/main" id="{A96D7F38-C5AE-4FFA-AC9F-DDD63839CE5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itel 6">
            <a:extLst>
              <a:ext uri="{FF2B5EF4-FFF2-40B4-BE49-F238E27FC236}">
                <a16:creationId xmlns:a16="http://schemas.microsoft.com/office/drawing/2014/main" id="{22464388-2ECA-4EEA-8E18-9F2C9F7BAE36}"/>
              </a:ext>
            </a:extLst>
          </p:cNvPr>
          <p:cNvSpPr>
            <a:spLocks noGrp="1"/>
          </p:cNvSpPr>
          <p:nvPr>
            <p:ph type="title"/>
          </p:nvPr>
        </p:nvSpPr>
        <p:spPr bwMode="gray">
          <a:xfrm>
            <a:off x="479425" y="395588"/>
            <a:ext cx="11233150" cy="382733"/>
          </a:xfrm>
        </p:spPr>
        <p:txBody>
          <a:bodyPr vert="horz"/>
          <a:lstStyle/>
          <a:p>
            <a:pPr lvl="0"/>
            <a:r>
              <a:rPr lang="en-US" dirty="0"/>
              <a:t>Digital Twin (DT)</a:t>
            </a:r>
            <a:endParaRPr lang="de-DE" dirty="0"/>
          </a:p>
        </p:txBody>
      </p:sp>
      <p:sp>
        <p:nvSpPr>
          <p:cNvPr id="14" name="Datumsplatzhalter 13">
            <a:extLst>
              <a:ext uri="{FF2B5EF4-FFF2-40B4-BE49-F238E27FC236}">
                <a16:creationId xmlns:a16="http://schemas.microsoft.com/office/drawing/2014/main" id="{F4FDD14B-1532-450E-85CF-F1CBD0646479}"/>
              </a:ext>
            </a:extLst>
          </p:cNvPr>
          <p:cNvSpPr>
            <a:spLocks noGrp="1"/>
          </p:cNvSpPr>
          <p:nvPr>
            <p:ph type="dt" sz="half" idx="10"/>
          </p:nvPr>
        </p:nvSpPr>
        <p:spPr>
          <a:xfrm>
            <a:off x="1388048"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96F751-A84A-441B-9515-7469D1ACBB09}" type="datetime1">
              <a:rPr kumimoji="0" lang="de-DE"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24.04.2023</a:t>
            </a:fld>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7" name="Foliennummernplatzhalter 16">
            <a:extLst>
              <a:ext uri="{FF2B5EF4-FFF2-40B4-BE49-F238E27FC236}">
                <a16:creationId xmlns:a16="http://schemas.microsoft.com/office/drawing/2014/main" id="{C981384B-C865-4EB0-AC1E-9CF5861C90C9}"/>
              </a:ext>
            </a:extLst>
          </p:cNvPr>
          <p:cNvSpPr>
            <a:spLocks noGrp="1"/>
          </p:cNvSpPr>
          <p:nvPr>
            <p:ph type="sldNum" sz="quarter" idx="12"/>
          </p:nvPr>
        </p:nvSpPr>
        <p:spPr>
          <a:xfrm>
            <a:off x="479425" y="6455836"/>
            <a:ext cx="720000"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Seite</a:t>
            </a:r>
            <a:r>
              <a:rPr kumimoji="0" lang="en-US" sz="800" b="0" i="0" u="none" strike="noStrike" kern="1200" cap="none" spc="0" normalizeH="0" baseline="0" noProof="0">
                <a:ln>
                  <a:noFill/>
                </a:ln>
                <a:solidFill>
                  <a:prstClr val="black"/>
                </a:solidFill>
                <a:effectLst/>
                <a:uLnTx/>
                <a:uFillTx/>
                <a:latin typeface="Frutiger LT Com 45 Light"/>
                <a:ea typeface="+mn-ea"/>
                <a:cs typeface="+mn-cs"/>
              </a:rPr>
              <a:t> </a:t>
            </a:r>
            <a:fld id="{401BA3E4-5E55-4F99-AF09-CC6D6B2539E2}" type="slidenum">
              <a:rPr kumimoji="0" lang="en-US" sz="800" b="0" i="0" u="none" strike="noStrike" kern="1200" cap="none" spc="0" normalizeH="0" baseline="0" noProof="0" smtClean="0">
                <a:ln>
                  <a:noFill/>
                </a:ln>
                <a:solidFill>
                  <a:prstClr val="black"/>
                </a:solidFill>
                <a:effectLst/>
                <a:uLnTx/>
                <a:uFillTx/>
                <a:latin typeface="Frutiger LT Com 45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a:t>
            </a:fld>
            <a:endParaRPr kumimoji="0" lang="en-US"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15" name="Textplatzhalter 14">
            <a:extLst>
              <a:ext uri="{FF2B5EF4-FFF2-40B4-BE49-F238E27FC236}">
                <a16:creationId xmlns:a16="http://schemas.microsoft.com/office/drawing/2014/main" id="{9175E41B-8D90-4B9C-AA0C-02FF09B533AA}"/>
              </a:ext>
            </a:extLst>
          </p:cNvPr>
          <p:cNvSpPr>
            <a:spLocks noGrp="1"/>
          </p:cNvSpPr>
          <p:nvPr>
            <p:ph type="body" sz="quarter" idx="13"/>
          </p:nvPr>
        </p:nvSpPr>
        <p:spPr bwMode="gray">
          <a:xfrm>
            <a:off x="479425" y="778321"/>
            <a:ext cx="11233150" cy="318933"/>
          </a:xfrm>
        </p:spPr>
        <p:txBody>
          <a:bodyPr numCol="1"/>
          <a:lstStyle/>
          <a:p>
            <a:r>
              <a:rPr lang="en-US" dirty="0"/>
              <a:t>What is a digital twin (DT) in the IoT context</a:t>
            </a:r>
            <a:r>
              <a:rPr lang="de-DE" dirty="0"/>
              <a:t>?</a:t>
            </a:r>
          </a:p>
        </p:txBody>
      </p:sp>
      <p:sp>
        <p:nvSpPr>
          <p:cNvPr id="20" name="Fußzeilenplatzhalter 19">
            <a:extLst>
              <a:ext uri="{FF2B5EF4-FFF2-40B4-BE49-F238E27FC236}">
                <a16:creationId xmlns:a16="http://schemas.microsoft.com/office/drawing/2014/main" id="{B7B95E66-FFC5-442C-A008-97DB959067D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a:ln>
                  <a:noFill/>
                </a:ln>
                <a:solidFill>
                  <a:prstClr val="black"/>
                </a:solidFill>
                <a:effectLst/>
                <a:uLnTx/>
                <a:uFillTx/>
                <a:latin typeface="Frutiger LT Com 45 Light"/>
                <a:ea typeface="+mn-ea"/>
                <a:cs typeface="+mn-cs"/>
              </a:rPr>
              <a:t>© Fraunhofer IAIS</a:t>
            </a:r>
            <a:endParaRPr kumimoji="0" lang="de-DE" sz="800" b="0" i="0" u="none" strike="noStrike" kern="1200" cap="none" spc="0" normalizeH="0" baseline="0" noProof="0" dirty="0">
              <a:ln>
                <a:noFill/>
              </a:ln>
              <a:solidFill>
                <a:prstClr val="black"/>
              </a:solidFill>
              <a:effectLst/>
              <a:uLnTx/>
              <a:uFillTx/>
              <a:latin typeface="Frutiger LT Com 45 Light"/>
              <a:ea typeface="+mn-ea"/>
              <a:cs typeface="+mn-cs"/>
            </a:endParaRPr>
          </a:p>
        </p:txBody>
      </p:sp>
      <p:sp>
        <p:nvSpPr>
          <p:cNvPr id="98" name="TextBox 97">
            <a:extLst>
              <a:ext uri="{FF2B5EF4-FFF2-40B4-BE49-F238E27FC236}">
                <a16:creationId xmlns:a16="http://schemas.microsoft.com/office/drawing/2014/main" id="{5545DA20-C02C-F24F-1345-FB8864FF7FB9}"/>
              </a:ext>
            </a:extLst>
          </p:cNvPr>
          <p:cNvSpPr txBox="1"/>
          <p:nvPr/>
        </p:nvSpPr>
        <p:spPr>
          <a:xfrm>
            <a:off x="361040" y="1404436"/>
            <a:ext cx="11226358" cy="3683060"/>
          </a:xfrm>
          <a:prstGeom prst="rect">
            <a:avLst/>
          </a:prstGeom>
          <a:noFill/>
        </p:spPr>
        <p:txBody>
          <a:bodyPr wrap="square">
            <a:spAutoFit/>
          </a:bodyPr>
          <a:lstStyle/>
          <a:p>
            <a:pPr marL="180000" indent="-180000">
              <a:lnSpc>
                <a:spcPts val="1960"/>
              </a:lnSpc>
              <a:buClr>
                <a:schemeClr val="accent1"/>
              </a:buClr>
              <a:buFont typeface="Wingdings" panose="05000000000000000000" pitchFamily="2" charset="2"/>
              <a:buChar char="§"/>
            </a:pPr>
            <a:r>
              <a:rPr lang="en-US" dirty="0">
                <a:latin typeface="Söhne"/>
              </a:rPr>
              <a:t>Digital Data:</a:t>
            </a:r>
          </a:p>
          <a:p>
            <a:pPr marL="180000" indent="-180000" algn="l">
              <a:lnSpc>
                <a:spcPts val="1960"/>
              </a:lnSpc>
              <a:buClr>
                <a:schemeClr val="accent1"/>
              </a:buClr>
              <a:buFont typeface="Wingdings" panose="05000000000000000000" pitchFamily="2" charset="2"/>
              <a:buChar char="§"/>
            </a:pPr>
            <a:endParaRPr lang="en-US" dirty="0">
              <a:latin typeface="Söhne"/>
            </a:endParaRPr>
          </a:p>
          <a:p>
            <a:pPr marL="637200" lvl="1" indent="-180000">
              <a:lnSpc>
                <a:spcPts val="1960"/>
              </a:lnSpc>
              <a:buClr>
                <a:schemeClr val="accent1"/>
              </a:buClr>
              <a:buFont typeface="Wingdings" panose="05000000000000000000" pitchFamily="2" charset="2"/>
              <a:buChar char="§"/>
            </a:pPr>
            <a:r>
              <a:rPr lang="en-US" dirty="0">
                <a:latin typeface="Söhne"/>
              </a:rPr>
              <a:t>The digital twin architecture is kept accurate by using sensors placed in critical functional areas of the physical object. </a:t>
            </a:r>
          </a:p>
          <a:p>
            <a:pPr marL="637200" lvl="1" indent="-180000">
              <a:lnSpc>
                <a:spcPts val="1960"/>
              </a:lnSpc>
              <a:buClr>
                <a:schemeClr val="accent1"/>
              </a:buClr>
              <a:buFont typeface="Wingdings" panose="05000000000000000000" pitchFamily="2" charset="2"/>
              <a:buChar char="§"/>
            </a:pPr>
            <a:r>
              <a:rPr lang="en-US" dirty="0">
                <a:latin typeface="Söhne"/>
              </a:rPr>
              <a:t>These sensors gather real-time performance data from the physical object and send it back to the IT software, which uses it to simulate the real-world object in a digital space.</a:t>
            </a:r>
          </a:p>
          <a:p>
            <a:pPr marL="637200" lvl="1" indent="-180000">
              <a:lnSpc>
                <a:spcPts val="1960"/>
              </a:lnSpc>
              <a:buClr>
                <a:schemeClr val="accent1"/>
              </a:buClr>
              <a:buFont typeface="Wingdings" panose="05000000000000000000" pitchFamily="2" charset="2"/>
              <a:buChar char="§"/>
            </a:pPr>
            <a:r>
              <a:rPr lang="en-US" dirty="0">
                <a:latin typeface="Söhne"/>
              </a:rPr>
              <a:t> The sensors continuously gather data throughout the lifetime of the physical object.</a:t>
            </a:r>
          </a:p>
          <a:p>
            <a:pPr marL="637200" lvl="1" indent="-180000">
              <a:lnSpc>
                <a:spcPts val="1960"/>
              </a:lnSpc>
              <a:buClr>
                <a:schemeClr val="accent1"/>
              </a:buClr>
              <a:buFont typeface="Wingdings" panose="05000000000000000000" pitchFamily="2" charset="2"/>
              <a:buChar char="§"/>
            </a:pPr>
            <a:r>
              <a:rPr lang="en-US" dirty="0">
                <a:latin typeface="Söhne"/>
              </a:rPr>
              <a:t> This data is used to update the digital twin whenever any changes are made to the physical object. </a:t>
            </a:r>
          </a:p>
          <a:p>
            <a:pPr marL="637200" lvl="1" indent="-180000">
              <a:lnSpc>
                <a:spcPts val="1960"/>
              </a:lnSpc>
              <a:buClr>
                <a:schemeClr val="accent1"/>
              </a:buClr>
              <a:buFont typeface="Wingdings" panose="05000000000000000000" pitchFamily="2" charset="2"/>
              <a:buChar char="§"/>
            </a:pPr>
            <a:r>
              <a:rPr lang="en-US" dirty="0">
                <a:latin typeface="Söhne"/>
              </a:rPr>
              <a:t>This helps companies identify any flaws in the product and make necessary repairs, ultimately improving the performance of the product.</a:t>
            </a:r>
          </a:p>
          <a:p>
            <a:pPr marL="637200" lvl="1" indent="-180000">
              <a:lnSpc>
                <a:spcPts val="1960"/>
              </a:lnSpc>
              <a:buClr>
                <a:schemeClr val="accent1"/>
              </a:buClr>
              <a:buFont typeface="Wingdings" panose="05000000000000000000" pitchFamily="2" charset="2"/>
              <a:buChar char="§"/>
            </a:pPr>
            <a:endParaRPr lang="en-US" dirty="0">
              <a:latin typeface="Söhne"/>
            </a:endParaRPr>
          </a:p>
          <a:p>
            <a:pPr lvl="1">
              <a:lnSpc>
                <a:spcPts val="1960"/>
              </a:lnSpc>
              <a:buClr>
                <a:schemeClr val="accent1"/>
              </a:buClr>
            </a:pPr>
            <a:endParaRPr lang="en-US" dirty="0">
              <a:latin typeface="Söhne"/>
            </a:endParaRPr>
          </a:p>
          <a:p>
            <a:pPr algn="l">
              <a:lnSpc>
                <a:spcPts val="1960"/>
              </a:lnSpc>
              <a:buClr>
                <a:schemeClr val="accent1"/>
              </a:buClr>
            </a:pPr>
            <a:br>
              <a:rPr lang="en-US" dirty="0">
                <a:latin typeface="Söhne"/>
              </a:rPr>
            </a:br>
            <a:endParaRPr lang="en-US" dirty="0">
              <a:latin typeface="Söhne"/>
            </a:endParaRPr>
          </a:p>
        </p:txBody>
      </p:sp>
    </p:spTree>
    <p:extLst>
      <p:ext uri="{BB962C8B-B14F-4D97-AF65-F5344CB8AC3E}">
        <p14:creationId xmlns:p14="http://schemas.microsoft.com/office/powerpoint/2010/main" val="255991782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Fraunhofer_Master_16-9">
  <a:themeElements>
    <a:clrScheme name="Fraunhofer_Color">
      <a:dk1>
        <a:sysClr val="windowText" lastClr="000000"/>
      </a:dk1>
      <a:lt1>
        <a:sysClr val="window" lastClr="FFFFFF"/>
      </a:lt1>
      <a:dk2>
        <a:srgbClr val="F58220"/>
      </a:dk2>
      <a:lt2>
        <a:srgbClr val="A6BBC8"/>
      </a:lt2>
      <a:accent1>
        <a:srgbClr val="179C7D"/>
      </a:accent1>
      <a:accent2>
        <a:srgbClr val="005B7F"/>
      </a:accent2>
      <a:accent3>
        <a:srgbClr val="A6BBC8"/>
      </a:accent3>
      <a:accent4>
        <a:srgbClr val="008598"/>
      </a:accent4>
      <a:accent5>
        <a:srgbClr val="39C1CD"/>
      </a:accent5>
      <a:accent6>
        <a:srgbClr val="B2D235"/>
      </a:accent6>
      <a:hlink>
        <a:srgbClr val="179C7D"/>
      </a:hlink>
      <a:folHlink>
        <a:srgbClr val="005B7F"/>
      </a:folHlink>
    </a:clrScheme>
    <a:fontScheme name="Fraunhofer_Fonts">
      <a:majorFont>
        <a:latin typeface="Frutiger LT Com 65 Bold"/>
        <a:ea typeface=""/>
        <a:cs typeface=""/>
      </a:majorFont>
      <a:minorFont>
        <a:latin typeface="Frutiger LT Com 45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CCDEE5"/>
        </a:solidFill>
        <a:ln w="9525">
          <a:noFill/>
        </a:ln>
      </a:spPr>
      <a:bodyPr lIns="108000" tIns="108000" rIns="108000" bIns="108000" rtlCol="0" anchor="ctr"/>
      <a:lstStyle>
        <a:defPPr marL="180000" indent="-180000" algn="l">
          <a:lnSpc>
            <a:spcPts val="1960"/>
          </a:lnSpc>
          <a:buClr>
            <a:schemeClr val="accent1"/>
          </a:buClr>
          <a:buFont typeface="Wingdings" panose="05000000000000000000" pitchFamily="2" charset="2"/>
          <a:buChar char="§"/>
          <a:defRPr sz="1400"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2"/>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marL="180000" indent="-180000" algn="l">
          <a:lnSpc>
            <a:spcPts val="1960"/>
          </a:lnSpc>
          <a:buClr>
            <a:schemeClr val="accent1"/>
          </a:buClr>
          <a:buFont typeface="Wingdings" panose="05000000000000000000" pitchFamily="2" charset="2"/>
          <a:buChar char="§"/>
          <a:defRPr sz="1400" dirty="0" smtClean="0"/>
        </a:defPPr>
      </a:lstStyle>
    </a:txDef>
  </a:objectDefaults>
  <a:extraClrSchemeLst/>
  <a:custClrLst>
    <a:custClr>
      <a:srgbClr val="179C7D"/>
    </a:custClr>
    <a:custClr>
      <a:srgbClr val="005B7F"/>
    </a:custClr>
    <a:custClr>
      <a:srgbClr val="A6BBC8"/>
    </a:custClr>
    <a:custClr>
      <a:srgbClr val="F58220"/>
    </a:custClr>
    <a:custClr>
      <a:srgbClr val="FFFFFF"/>
    </a:custClr>
    <a:custClr>
      <a:srgbClr val="337C99"/>
    </a:custClr>
    <a:custClr>
      <a:srgbClr val="669DB2"/>
    </a:custClr>
    <a:custClr>
      <a:srgbClr val="99BDCC"/>
    </a:custClr>
    <a:custClr>
      <a:srgbClr val="CCDEE5"/>
    </a:custClr>
    <a:custClr>
      <a:srgbClr val="E5EEF2"/>
    </a:custClr>
    <a:custClr>
      <a:srgbClr val="1C3F52"/>
    </a:custClr>
    <a:custClr>
      <a:srgbClr val="D3C7AE"/>
    </a:custClr>
    <a:custClr>
      <a:srgbClr val="008598"/>
    </a:custClr>
    <a:custClr>
      <a:srgbClr val="39C1CD"/>
    </a:custClr>
    <a:custClr>
      <a:srgbClr val="B2D235"/>
    </a:custClr>
    <a:custClr>
      <a:srgbClr val="FDB913"/>
    </a:custClr>
    <a:custClr>
      <a:srgbClr val="BB0056"/>
    </a:custClr>
    <a:custClr>
      <a:srgbClr val="7C154D"/>
    </a:custClr>
    <a:custClr>
      <a:srgbClr val="FFFFFF"/>
    </a:custClr>
    <a:custClr>
      <a:srgbClr val="FFFFFF"/>
    </a:custClr>
  </a:custClrLst>
  <a:extLst>
    <a:ext uri="{05A4C25C-085E-4340-85A3-A5531E510DB2}">
      <thm15:themeFamily xmlns:thm15="http://schemas.microsoft.com/office/thememl/2012/main" name="IAIS_Folienmaster_DE_2022_02.potx" id="{3CC2DFAA-B8D4-4414-864B-5D03081EA68A}" vid="{71A89B84-06EB-41A9-AC24-3FFA8AE0683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6154</Words>
  <Application>Microsoft Office PowerPoint</Application>
  <PresentationFormat>Widescreen</PresentationFormat>
  <Paragraphs>983</Paragraphs>
  <Slides>63</Slides>
  <Notes>62</Notes>
  <HiddenSlides>0</HiddenSlides>
  <MMClips>0</MMClips>
  <ScaleCrop>false</ScaleCrop>
  <HeadingPairs>
    <vt:vector size="8" baseType="variant">
      <vt:variant>
        <vt:lpstr>Fonts Used</vt:lpstr>
      </vt:variant>
      <vt:variant>
        <vt:i4>9</vt:i4>
      </vt:variant>
      <vt:variant>
        <vt:lpstr>Theme</vt:lpstr>
      </vt:variant>
      <vt:variant>
        <vt:i4>2</vt:i4>
      </vt:variant>
      <vt:variant>
        <vt:lpstr>Embedded OLE Servers</vt:lpstr>
      </vt:variant>
      <vt:variant>
        <vt:i4>1</vt:i4>
      </vt:variant>
      <vt:variant>
        <vt:lpstr>Slide Titles</vt:lpstr>
      </vt:variant>
      <vt:variant>
        <vt:i4>63</vt:i4>
      </vt:variant>
    </vt:vector>
  </HeadingPairs>
  <TitlesOfParts>
    <vt:vector size="75" baseType="lpstr">
      <vt:lpstr>Arial</vt:lpstr>
      <vt:lpstr>Calibri</vt:lpstr>
      <vt:lpstr>Calibri Light</vt:lpstr>
      <vt:lpstr>Frutiger LT Com 45 Light</vt:lpstr>
      <vt:lpstr>Frutiger LT Com 65 Bold</vt:lpstr>
      <vt:lpstr>Frutiger LT Com 75 Black</vt:lpstr>
      <vt:lpstr>Söhne</vt:lpstr>
      <vt:lpstr>Trebuchet MS</vt:lpstr>
      <vt:lpstr>Wingdings</vt:lpstr>
      <vt:lpstr>Office Theme</vt:lpstr>
      <vt:lpstr>Fraunhofer_Master_16-9</vt:lpstr>
      <vt:lpstr>think-cell Folie</vt:lpstr>
      <vt:lpstr>PowerPoint Presentation</vt:lpstr>
      <vt:lpstr>Digital Twin</vt:lpstr>
      <vt:lpstr>Digital Twin</vt:lpstr>
      <vt:lpstr>Digital Twin (DT)</vt:lpstr>
      <vt:lpstr>Digital Twin (DT)</vt:lpstr>
      <vt:lpstr>Digital Twin (DT)</vt:lpstr>
      <vt:lpstr>Digital Twin (DT)</vt:lpstr>
      <vt:lpstr>Digital Twin (DT)</vt:lpstr>
      <vt:lpstr>Digital Twin (DT)</vt:lpstr>
      <vt:lpstr>Digital Twin (DT)</vt:lpstr>
      <vt:lpstr>Digital Twin (DT)</vt:lpstr>
      <vt:lpstr>Digital Twin (DT)</vt:lpstr>
      <vt:lpstr>Internet of Thing</vt:lpstr>
      <vt:lpstr>Internet of Thing</vt:lpstr>
      <vt:lpstr>Internet of Thing</vt:lpstr>
      <vt:lpstr>Internet of Thing</vt:lpstr>
      <vt:lpstr>Internet of Thing</vt:lpstr>
      <vt:lpstr>Internet of Thing</vt:lpstr>
      <vt:lpstr>Digital Twin in the Motor Production</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Internet of Thing</vt:lpstr>
      <vt:lpstr>Asset Administration Shell(AAS)</vt:lpstr>
      <vt:lpstr>Asset Administration Shell(AAS)</vt:lpstr>
      <vt:lpstr>Asset Administration Shell(AAS)</vt:lpstr>
      <vt:lpstr>Asset Administration Shell(AAS)</vt:lpstr>
      <vt:lpstr>Asset Administration Shell(AAS)</vt:lpstr>
      <vt:lpstr>Asset Administration Shell(AAS)</vt:lpstr>
      <vt:lpstr>Asset Administration Shell(AAS)</vt:lpstr>
      <vt:lpstr>Asset Administration Shell(AAS)</vt:lpstr>
      <vt:lpstr>Asset Administration Shell(AAS)</vt:lpstr>
      <vt:lpstr>Asset Administration Shell(AAS)</vt:lpstr>
      <vt:lpstr>Asset Administration Shell(AAS)</vt:lpstr>
      <vt:lpstr>Asset Administration Shell(AAS)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Qin, Chang</dc:creator>
  <cp:lastModifiedBy>Mustafa, Daham Mohammed</cp:lastModifiedBy>
  <cp:revision>119</cp:revision>
  <dcterms:created xsi:type="dcterms:W3CDTF">2023-03-07T12:55:36Z</dcterms:created>
  <dcterms:modified xsi:type="dcterms:W3CDTF">2023-04-24T11:14:37Z</dcterms:modified>
</cp:coreProperties>
</file>

<file path=docProps/thumbnail.jpeg>
</file>